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200900" cy="10261600"/>
  <p:notesSz cx="6735763" cy="9866313"/>
  <p:defaultTextStyle>
    <a:defPPr>
      <a:defRPr lang="ja-JP"/>
    </a:defPPr>
    <a:lvl1pPr marL="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889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779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669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558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9448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9338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92276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9117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00"/>
    <a:srgbClr val="00CCFF"/>
    <a:srgbClr val="FF99FF"/>
    <a:srgbClr val="FFCCFF"/>
    <a:srgbClr val="FF3300"/>
    <a:srgbClr val="2B67AF"/>
    <a:srgbClr val="FF00FF"/>
    <a:srgbClr val="99FF99"/>
    <a:srgbClr val="A68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25" autoAdjust="0"/>
  </p:normalViewPr>
  <p:slideViewPr>
    <p:cSldViewPr showGuides="1">
      <p:cViewPr>
        <p:scale>
          <a:sx n="98" d="100"/>
          <a:sy n="98" d="100"/>
        </p:scale>
        <p:origin x="1014" y="-1386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49"/>
            <a:ext cx="6120765" cy="219959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43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13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2"/>
            <a:ext cx="1215152" cy="1167257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48712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0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2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5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5"/>
            <a:ext cx="6120765" cy="224472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8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7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66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5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4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2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1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61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96983"/>
            <a:ext cx="318164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254257"/>
            <a:ext cx="318164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96983"/>
            <a:ext cx="318289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254257"/>
            <a:ext cx="318289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88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6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7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8564"/>
            <a:ext cx="2369047" cy="173877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08564"/>
            <a:ext cx="4025504" cy="875799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47336"/>
            <a:ext cx="2369047" cy="7019221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183121"/>
            <a:ext cx="4320540" cy="84800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500"/>
            </a:lvl1pPr>
            <a:lvl2pPr marL="498897" indent="0">
              <a:buNone/>
              <a:defRPr sz="3100"/>
            </a:lvl2pPr>
            <a:lvl3pPr marL="997793" indent="0">
              <a:buNone/>
              <a:defRPr sz="2600"/>
            </a:lvl3pPr>
            <a:lvl4pPr marL="1496690" indent="0">
              <a:buNone/>
              <a:defRPr sz="2200"/>
            </a:lvl4pPr>
            <a:lvl5pPr marL="1995587" indent="0">
              <a:buNone/>
              <a:defRPr sz="2200"/>
            </a:lvl5pPr>
            <a:lvl6pPr marL="2494483" indent="0">
              <a:buNone/>
              <a:defRPr sz="2200"/>
            </a:lvl6pPr>
            <a:lvl7pPr marL="2993380" indent="0">
              <a:buNone/>
              <a:defRPr sz="2200"/>
            </a:lvl7pPr>
            <a:lvl8pPr marL="3492276" indent="0">
              <a:buNone/>
              <a:defRPr sz="2200"/>
            </a:lvl8pPr>
            <a:lvl9pPr marL="399117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031129"/>
            <a:ext cx="4320540" cy="1204312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0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  <a:prstGeom prst="rect">
            <a:avLst/>
          </a:prstGeom>
        </p:spPr>
        <p:txBody>
          <a:bodyPr vert="horz" lIns="99779" tIns="49890" rIns="99779" bIns="4989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94375"/>
            <a:ext cx="6480810" cy="6772181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D370-8DCD-4C81-8528-2CACE7AEA1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510984"/>
            <a:ext cx="2280285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40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7793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172" indent="-374172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07" indent="-311810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24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3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03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3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2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2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621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89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79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69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58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48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38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276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17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13" Type="http://schemas.openxmlformats.org/officeDocument/2006/relationships/image" Target="../media/image16.gif"/><Relationship Id="rId18" Type="http://schemas.openxmlformats.org/officeDocument/2006/relationships/image" Target="../media/image2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12" Type="http://schemas.openxmlformats.org/officeDocument/2006/relationships/image" Target="../media/image15.gif"/><Relationship Id="rId17" Type="http://schemas.openxmlformats.org/officeDocument/2006/relationships/image" Target="../media/image20.gif"/><Relationship Id="rId2" Type="http://schemas.openxmlformats.org/officeDocument/2006/relationships/image" Target="../media/image5.gif"/><Relationship Id="rId16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11" Type="http://schemas.openxmlformats.org/officeDocument/2006/relationships/image" Target="../media/image14.gif"/><Relationship Id="rId5" Type="http://schemas.openxmlformats.org/officeDocument/2006/relationships/image" Target="../media/image8.jpeg"/><Relationship Id="rId15" Type="http://schemas.openxmlformats.org/officeDocument/2006/relationships/image" Target="../media/image18.gif"/><Relationship Id="rId10" Type="http://schemas.openxmlformats.org/officeDocument/2006/relationships/image" Target="../media/image13.gif"/><Relationship Id="rId19" Type="http://schemas.openxmlformats.org/officeDocument/2006/relationships/image" Target="../media/image22.gif"/><Relationship Id="rId4" Type="http://schemas.openxmlformats.org/officeDocument/2006/relationships/image" Target="../media/image7.jpeg"/><Relationship Id="rId9" Type="http://schemas.openxmlformats.org/officeDocument/2006/relationships/image" Target="../media/image12.gif"/><Relationship Id="rId1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210" y="168275"/>
            <a:ext cx="844503" cy="803307"/>
          </a:xfrm>
          <a:prstGeom prst="rect">
            <a:avLst/>
          </a:prstGeom>
        </p:spPr>
      </p:pic>
      <p:pic>
        <p:nvPicPr>
          <p:cNvPr id="40" name="図 39" descr="\\LANDISK-AC3AE9\disk1\イラストカット集\イラストかわいい\PART03\P038\038-01-c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61" y="1621078"/>
            <a:ext cx="2757678" cy="266253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二等辺三角形 88"/>
          <p:cNvSpPr/>
          <p:nvPr/>
        </p:nvSpPr>
        <p:spPr>
          <a:xfrm>
            <a:off x="-90764" y="6473077"/>
            <a:ext cx="6826189" cy="1568660"/>
          </a:xfrm>
          <a:prstGeom prst="triangle">
            <a:avLst>
              <a:gd name="adj" fmla="val 49243"/>
            </a:avLst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5" name="AutoShape 8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AutoShape 10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AutoShape 12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5632309" y="138350"/>
            <a:ext cx="1430689" cy="1322070"/>
            <a:chOff x="5535253" y="213577"/>
            <a:chExt cx="1445393" cy="1322070"/>
          </a:xfrm>
        </p:grpSpPr>
        <p:sp>
          <p:nvSpPr>
            <p:cNvPr id="25" name="正方形/長方形 24"/>
            <p:cNvSpPr/>
            <p:nvPr/>
          </p:nvSpPr>
          <p:spPr>
            <a:xfrm>
              <a:off x="5535253" y="213577"/>
              <a:ext cx="1445393" cy="132207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5583276" y="284076"/>
              <a:ext cx="1349346" cy="1181071"/>
            </a:xfrm>
            <a:prstGeom prst="roundRect">
              <a:avLst>
                <a:gd name="adj" fmla="val 1235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91879" y="146306"/>
            <a:ext cx="5332894" cy="1300845"/>
          </a:xfrm>
          <a:prstGeom prst="rect">
            <a:avLst/>
          </a:prstGeom>
          <a:noFill/>
          <a:ln w="57150" cmpd="tri">
            <a:solidFill>
              <a:srgbClr val="2B67A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テキスト ボックス 10"/>
          <p:cNvSpPr txBox="1"/>
          <p:nvPr/>
        </p:nvSpPr>
        <p:spPr>
          <a:xfrm>
            <a:off x="1191339" y="440205"/>
            <a:ext cx="3221395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Rehabilitation</a:t>
            </a:r>
            <a:endParaRPr lang="ja-JP" sz="1050" kern="1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1" name="テキスト ボックス 11"/>
          <p:cNvSpPr txBox="1"/>
          <p:nvPr/>
        </p:nvSpPr>
        <p:spPr>
          <a:xfrm>
            <a:off x="3141975" y="859929"/>
            <a:ext cx="2544322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And Salon </a:t>
            </a:r>
            <a:endParaRPr lang="ja-JP" sz="1050" kern="1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 rot="21328828">
            <a:off x="158680" y="217164"/>
            <a:ext cx="3269615" cy="62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2800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HGP創英ﾌﾟﾚｾﾞﾝｽEB"/>
                <a:cs typeface="Andalus"/>
              </a:rPr>
              <a:t>リハサロン鳥越通信</a:t>
            </a:r>
            <a:endParaRPr lang="ja-JP" sz="1050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"/>
              <a:ea typeface="ＭＳ 明朝"/>
              <a:cs typeface="Times New Roman"/>
            </a:endParaRPr>
          </a:p>
        </p:txBody>
      </p:sp>
      <p:sp>
        <p:nvSpPr>
          <p:cNvPr id="66" name="テキスト ボックス 2"/>
          <p:cNvSpPr txBox="1">
            <a:spLocks noChangeArrowheads="1"/>
          </p:cNvSpPr>
          <p:nvPr/>
        </p:nvSpPr>
        <p:spPr bwMode="auto">
          <a:xfrm>
            <a:off x="457200" y="554496"/>
            <a:ext cx="4091305" cy="93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sz="5600" b="1" i="1" kern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FangSong"/>
                <a:cs typeface="Andalus"/>
              </a:rPr>
              <a:t>Letter</a:t>
            </a:r>
            <a:r>
              <a:rPr lang="en-US" sz="2400" b="1" i="1" kern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FangSong"/>
                <a:cs typeface="Andalus"/>
              </a:rPr>
              <a:t> </a:t>
            </a:r>
            <a:r>
              <a:rPr lang="ja-JP" altLang="en-US" sz="2800" b="1" i="1" kern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Andalus"/>
              </a:rPr>
              <a:t>～手紙～</a:t>
            </a:r>
            <a:endParaRPr lang="ja-JP" sz="2800" b="1" i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  <a:cs typeface="Times New Roman"/>
            </a:endParaRPr>
          </a:p>
        </p:txBody>
      </p:sp>
      <p:sp>
        <p:nvSpPr>
          <p:cNvPr id="4" name="AutoShape 2" descr="data:image/jpeg;base64,/9j/4AAQSkZJRgABAQAAAQABAAD/2wCEAAkGBhISERIUExQUFRUVFhgXFxcVFBgYFxcVFRkVFRgYGBgYHSYeGBkkGRoXHy8gJCcrLCwuGB8xNTAqNSYrLCkBCQoKDgwOGg8PGiklHyQ0LCwvMC8pLSosLCksKiwsLCosLzQsLC0sLCwsLCwpLCksLykpLCwsLCwsLC8sLCwsKf/AABEIAKsBJgMBIgACEQEDEQH/xAAcAAEAAgMBAQEAAAAAAAAAAAAABQYDBAcCAQj/xABEEAACAQIDBQUDCAcIAwEBAAABAgADEQQSIQUGMUFRE2FxgZEiMqEHQlJTYpKx0RQVI3KCosEWNJOy0uHw8TNzwmMX/8QAGwEAAQUBAQAAAAAAAAAAAAAAAAECAwQFBgf/xAAzEQACAgEDAQUGBQQDAAAAAAAAAQIDEQQSITEFEyJBYTJRUnGh8BWRscHRI0KB4QYUFv/aAAwDAQACEQMRAD8A7jERABERABERABERABERABERABE85xe1xfpfWeoAalTatFagpGogqHgpOuvDzPSbcq2N3K7TFdt2llLBytvauLaA34aeUtMdJJYwOklxgRERo0RNXalZko1WQgMEYqWIAuAbXJ049ZzGnvNigGHbP7Vrkkki30Sfdv3SSFbn0JIVuXQ6xEiN1cZVq4ZGq+8b6nTMoOh/50kvGNYeBjWHgRERBBERABERABI7eDGtSw9V094AW7ixC38r38pIyE3vx5pYZrAEucmouAGBJNj3A+sETaeO62KxnlHPqWNqK+dXbPe+a5JJ7+vgZIYverEu+YVCnRU0UeXPzjdna6YeqWdSQVsCLEqbg6X68Jq7RxiVcQ9TKVRmvYWzW0BPTMePiZIdU4qVmJQ4S6/sdD3d2k1fDo7e9qDbgSptfzknNXZlCmlKmtP3MoK94Otz3m9/ObUjOTtac24rCyIiIEYiIgAiIgAiIgAmptPalPD0y9Q2F7CwuSTwAHWbcg98sB2mFfQkp7a26jQ36jKSfKOik2kx0Um8M0MT8oVJWUKjOpALNexW/EZSNSPES006gYAjUEAjwOs45RwruCyqzBSASovYte17eBnVthGr+j0u2v2mX2rix4m1wOeW15LbBRSwS2wUVwb8REgIDXx+L7NC1r24DvMgV3hq63ym4NtLWPKWDGYUVEKnnz6EcDKjXo9m5UkNlOtuBtyjkX9LGuSaa5MZc3vc3ve/O/W8t+zqpakhbiRr39/nxlZ2ji1qMCqZbC3LX0kru5iWIZTchbW7r30+EGS6mLlWpYxgmoiI0yxERADU2rs8V6L0iSAwtccjoQe/UCU8/J1Uy/8AlTPm6HLl/G95e4j42Sj0Hxm49DS2Ps4UKKUgc2UHXhckljpy1Jm7ERreeRreRKlvZvPUpVOypEKQAWawJ14AX04a+cnNu7XGGpF7XN8qjqxvx7rAnynN9p7SevUNR8t7W9kWFhwipGr2dpe8l3k1mP7k/sffh1Nq93XkygBgelhYEekn9lb20a75AGRjwDAa+BBOvdKZtHdytRpLUfLZrCwNypOovpb0mPd6gXxNEAgWcNcm3unNYdSbWtFwi7bpNNZCVkPp04OpRERhzgmttHZyV6ZpuLg9OII4EHrNmICxk4vK6lVXcGmA/wC0YkghbgAKeRNuMhKW5eJL5SoVb6vmBFuoHE+FvSdFiLll+HaN8c85z7zHh6ARFQcFUKPACwmSIiFBvPLEREBBERABERABERABERADylILwAHPQW1nqIgAiIgAlZ2nsmoKjFVLBiSLa2vrYiWaIqZLVa63lEJgNgAp+0BDE6WOoH4SVwuEWmtlFh8Se+ZoiZCdsp9WIiIEQiIgAiIgAiIgBHbe2QMTSKXykEMp5Bhca91iROf7X2BVw2XtMtmJAyknhbqB1nUZH7Z2MmJTK9xY3VhxB4eY7oqZoaPWypai/ZObYnadWoio7syrwB9B4+c3N29lVK1dCoIVGDM3IBSDa/U2tLTsfcpKNQO79oVN1GXKARwJ1NzLJFbLt/aMIpwpX+en0EREaYQiIgAiIgAlJ3r3lxNHE5EORFCkeyDnvqbkjhe406S7Sl7c3MrVsUzqy5HIJJOq2ABFufDSS1bc+Ikr258R93Z3rr18TkcAo+YgBbZLAka8xy16iXOVHdLdath6zVKhUDKVAVr5rkG57tJbolu3d4QsxnwiIiRkYiIgAiIgAiIgAiIgAiIgAiIgAiIgAiIgAiIgAiJ4q11X3mC+JA/GAHuJgp4+kxsKiE9zA/gZngAiIgAiIgAiIgAieXcAXJsJqPtNRwBPwjJWRh7THRhKXRG7Ej/1r9n4/wC0y09oqeNx48IxX1vzHOqa8jbifAZ9kxGIiIAIiIAIiIAIiIAIiIAIiIAImDHYns6bNa9h8ToJV32rVJvnby0HpwipFiqiViyi3xK3U3iqFQAADzPG/gOUybM225cK5uGNr2AIJ4cIYHPS2JZLBEREKoiIgAmPEYhaal3IVVFyTwAmSc7342uz1jRBslO2nViAbnwvYefWAHrbe+9WoStEmmnX57d9/m+WvfK1UcsbsST1JufUzNg8BUqmyKT1PIeJ5SbobnH59QDuVb/EkfhI52wh1Y+MJS6IrdpIbO27XoEdnUYD6JN1P8J/paTD7nLyqnzUfnIjaWw6lHU2ZfpLw8xyjY3Qk8JiyrlHlov+7u8qYpSLZaij2lvxH0l6j8PiZqce2fjmo1EqLxU38RzHgRcTrtCsHVWXgwBHgRcSYjMkREAE1do44UkzWuSQqr9JjwHd1J5AE8ptSuYrEdriX+jRGRf/AGMLufIZV9esjsnsi5D4R3PBl7VyPbbMfQeQ5D4z5ITaO33FU0aFPtagF2ubKvPU9eHMceckNmYqpUphqlM02uQVJvw5juMypRl7UvMvxa9lG3ESN2tt6nhyocOSwJGVb6DjckiMUXJ4QraXLN/EbWagmcDMgIzrzynQle8cbSfoV1dVZTdWAIPUHUSqrjKdegzqboyN5aG4I5ETLuBj89BqZ4020/dfUfHNNHSye1xfkU70s5XmWiIiWyAREQARPjNYXOgnOt6flXVC1PCBXI0NVtUv9gfO8eHjAMHRprVNp0VNjVpg9C6j8TPz9tPeLE4gk1q1R+7NZfJBZR6SNyjoImR20/TNKsrC6sGHUEEfCe5+aMPiHpkNTZkYc0YqfUay+bp/KlVpstPFntKZ07S3tp3tb31+PjwhkNp1uJ5p1AwBBBBFwQbgg6gg8xPUUaYcXTVkYNopBuenfKYw1ln3gY9ibdRfw/7tKvHI1NGvC2bFfDKqIwcMW4qOK+M1v01aRV24BgbDibEGwnztBe1xe17c7TT2xTBS54gi3nxH/OkUvVwy1GXmXvZW16eIXNTPDQg6Mp7xN2cm2ftKpQbNTaxtbqCD1HAyy7A3yqNUWnWsQ5sGAsQx0F7aEX0iNFPUdmThmVfK+pdIiI0yRKrtPYtGrWaoym542YgGwtc28JYsVigoIvrbhIiUdTa1iMWWaa88tEXVxb027OhhiwUC5zLSTXWykg528BbqZI0KhZVJUqSASptdSeRsSL+E9xKLeS0lgTxVphgVYXBFiOoM9zQ2tgGqKWSpVR1VsmR7AtxGZT7LagDXqYLqK+hTtpYE0ajIeWoPVTwP/OhnRt0K2bB0e4FfusVHwAkNidl/pFKn2gyVMqk2+axAzL3i/KQOw94quGcLmJpZrMp4WJ1K9DzmrTbvXqihZDazqEREnIhKrsykVRs3vNUqM3iXb+gEmtoYkg5QbdZB7O21Tr5wpIdDZ0cFaiH7SnUA8jwPWZ+ps3eFeRbphjxM2wgBJsATxNtTbhc856kLvPQeoKCCv2CNVBqsKvZVDTVWOSm3UvkBtyvMm7mGr00q067M4Ss4ou7BnegQpQuRxYEstzr7IlTHGSxnnBLReR28FKu2HdcM2Wq2VQ9wMil1DuL8wmYgdbTW2Fg8TRq4inVqVK1ECm1GpWKGpdg4qIxUC4BCkEj53O0THGQzzgxvs79FwtcKxbMWI0tYPlW3kJ5+Typ+3qjrTv8AdYf6jJrGYUVKbIeDC3h0PkZEbl9nTq1rVKdRlsrCm2bKCSdTwubcOIt3y9p7Uk3LqVra22ki+RAMS8VRERADmPyrb2MD+h0jYWBrEc76rT8LWJ63A6zmU29rY01q9aqeL1HbyLGw8hYeU1I0kQiIiAJ9VSeAJsL6dBz8JIJsGs2HOIC3phiptxFre1b6Nza/K0tnyY7K/wDLXYf/AJr8Gf8A+R6yOdijFsfGLbwWH5I9ttUw9SgxuaBGX/1vew8mDeRAl7eoALk2A5mUzA7vJQxJrUP2YdStRBop1DBlt7puOHDXlzsdJjVRkJ1FiD4G4v5iMjqFJ4XUJUtcs+bQx44eyaeW7c7rcg2t0AJla2tZKZqU7kEjKCNbHn/t3iSzUdTcWOqsP+fjMVTD3Iv7otZRxLXBH4CVnqJ54LME614WUft2zZrm/WbeBoPiaqUy4F76twFgTwHPSS+9ew0pIlQXDu1iotlAsTppy0ErM1Iy3I36boaiDlXw1x06PBnx2F7Ko6XDZTa44Gb27ezGrV0A4IQ7HoFN/UnSRUse4+DdsR2gHsICGPIlhYL48/KPYuok4UyeecHQJ8c6Hwn2JGceQBN4m9j8GFVmW9+nKQNDEMWGt78pjTrlB4ZqV/1FlELtCptFKj11b9kuIp00wwpJU7SgzU6b1TUX20b2ne3ABdRLVNdcapqtTAJKqGY8lzGyqftEAm3Qd4vqrsk/pbYgsGBpBFU3vTIJLZdctmFr6Xuo1tGvnqNXBn2ntWlh6Zq1nCICASQTqxAAAUEkkngBPuztp0sRTFSi61EN7MpuLjQjuI6HWfcXs6nVNIuuY0nFRNT7NQBlDWBsSAxtfhx4zDs3ZSUDXKsT29ZqzBraM6opC2HD2QeupicY9Recm67WBPQE+kqew9161aoudGSncFmYEXHMLfiTwlukhstjZhy0/rLWlniW33kN8crPuN+IiaRSNDaGFJOYC/WV/a+wUqkMc1KsnuVU0qJ3dGXqrXBlvkPt2kQMw58fL/aUb6tvjiWqZ7moMp272zKVY4k4ladfErVenUzoDlRdKYVGvkpslmFuOY6maWA27Uw5anRpCrhziWo4dmrhADlDGmCykFAwdVN/sjhJDa2zaDo1SpRWoyrlS4Ny7kKiXBBILEaHSbG7+KpZEwjoEq0Qo7J7HNkPs1aelnUkZgQND0IkGeG+pPKG14yau1do4lzQo1KTYZK1Zab1FroxtldsildULlQubv01M+bW2WuD7KphPYqNVp0uzao5p1u0OWzgk6j38w1GU8ZN7dOHFB/0nL2Vvaz+otbXNe1ra3taV/d7CC71KiVu1Qg0hXqvUanRqg5CAxIVyAwPMWteJF8Z+2Jty8El/Z162uLrNVH1VO9Kh4FQc1T+Jrd0mcLhVRQlNFVRoFRQAPADSYMFWYkg6yyYfDhQNBe2p5xa65WvGeAtaq+ZkprYAdAJ6iJqrgzxERAD8ystiR009J8k1vlsk4bG10IsC5dO9KhLC3hcr4qZobL2e1etTpLxdgPAcST3AXPlGPglXJqS5/8A85qHCo6n9udWRrAZWtYdzAanzHITawe5K4Sq+IrurYegjVQQDmOQFvaX7IF9L3Nu+WHdDfKhtGk9SiHXI2VlqABgbXB0JBBHfyMqW3PrDoTQrXSRJ7N2ctGilJdVRcvj1J8SSfOYamJwuCporPSoIWIQO4UFmJYgZj1J8J6P6R+kadn2FgCD75JDEuDfkwRcttQSb6WkHvrudhtpLT7SowNAk/smW9qmUFWBBtfKNeVjxlNcvxMn5/tRa5uUqgp083Fm4Dw/oOchMJiMuVLWUAKOOgAsOPGQuK3zFLF1KVQXprZQw4qbAsLcxmJ4fGWdLTZZKXdxy0skOrthSo968JvBaPE95J+JnzEUiFRioszoovoQWIUNw01PjNjZVJaoFQEGmdV6N3+H4/jn3h/u7t9DK/8Ahsr/AICJGh7HOfUjuvwvAQG8OLRGWnWBcLTqcG1LPky2J4Aa693DlK9gditVXOGAW5B4ki3cBrLLtrDriMQ6sLBKagHmDmbX/u+k2cLhlpqFUWA/5fxkff2QsltfH2v2JdHbfXKTi/C/195g2fsPDKpFRA9gDc+8SS3Ty0li2fkyAU1CqLjKABa3HhIpKWZlAtcm1+mhJ+Ak1QohFCjl6k8yZc085zXPT9xNTNyfibZkiIlopnxluLGQuJwmQ8BrwPXxmLeTeXsPYp2NQ6m+oUcvEnpNvYtDPTWpU9t3GpIGg6DkBz0kFtat480WIOVaUn0ZVam7tRctak6jFC5dmB7OtnILU3A1CCwCkarlHHWZRvFUXSpg8UH6U1SqhP2aisBbxtJ3EIUqFTwPtKeo5jxB/pMbsALmZ0k4vbJFiOGtyZX0r4o4ihVqqKNMu1NaNwz+2jkPUZTlvmVQFF7X43kniaDFjoTfhJU7NZrXUaEEXtoRwPcZoYzaiYesEqqSLXupB+HMRyrnJ9MD4TUXxyyTwmziUBJsZI0KAUWE1E25QIBDixGmh+Omk3BWW2a4t1vp6zRrpjDldSlY5v2ke4mKliUb3WU+BBmWSkTTXUTU2hjqKC1VgL8ufkBrKxtneiqXdKZCKCRce8baXvy8vWQDuSSSSSeJJufWc7q+3IQbhVHPq+n+/oatHZspYlN4/Usa7Qw1dwiOKhU519lhYrwOoAJF5k2hsqjXULWppUA1GYag9VPFT3iVzdykFxR+1TYjxutx+Jlujq7VZFTj5hOG1uLIrCbr4Wm4daQLj3WdnqFf3TUY5fKbtTDIHNRtDkyG5spUHML35gk28TMmIeyMeik+gJlAwSs5zuWa3DMSdfONvv7qDnIWuvdLajpuycIpAcZSOVjfXvkrOZ4TGvSN0Yqe7n4jgfOWTZ2+Q0FZbfaXh5rx9PSO0Pa9DWyfhf0/MbqdDbndHlfUtETzTqBgCDcEAg9QdRPU6BPJlCIiAFO+UXdYYtEKWFZL5SeDKbXQnx1B5eZkbuhukMIpdyGrMLEjgq8cqnn3nuHTW+4rDBx0I4GaX6rbqPjKV8bW2l0LVTgll9SLxVVQCrDMGBBB1BB0IN+IPSRuEwVLC0CuEpJSUNmYKvC/FuOp4ceAHdaSG0sMVZQSAWGgLAXtxt14j1E94XDlQb8TKTTiuS54GsrqQ1Ql/fYt3E+z90WX4TZ2VQuan0bKunUEsbeFx6z3jKOGp6uy0x07QqPJQfwkLtLfujTXJh1zkaA2KoPLi3w8ZZp012o4ri3+n5kGp19FEfG0v1/LqSO2scmETOxux9xPpN3/AGRzld3M3UbG1TWrX7IMSx51HOpUd3U+XhGYGk2Mrl8TWCUxbtKjECy8kQfSOtgB1Pj1fZ+0qK0aYwyg0wvsHgtvP2ib8bjjeb+2PZlOM+OXV+S9F9+vuOd3y7UuUpexHovN+r+/T3kwiAAAAAAWAGgAHAATS2rXUo1PQlwVIvwBFiT6zTq4l24tp0XQfn8ZiAtwmFZqk01FG7HT/EY1pgMHb2jlRDcfNS+unPU/lMu32GHUOqkqTYgHQHkdeHMek+FbkDqwHqenPwkvtHBCtSemfnD0PEHyNjEogrItMWTVcljoUZ96KlwUVVtwvc8iO4c5cdgbRNagjn3tQ37w0+IsfOc3qUypKkWIJBHQjQy0bi42zVKR5jOPEaN8LeksVJR4RZ1NScNy8i4yO27tcYekW4sdEHU/kOJ/3m9VqhVLMbAC5J5ATm+29qnEVS3zRog6L+Z4n/aSzlhFPT1d5LnojSq1SzFmNyTck8yZet09qq9IUybMvLqOOkoU906pU3Bse6RRlhmjdT3kcLyOk7Xw+ZMw95PaHePnDzH4Cauy8P2jdofdX3O9ubeA4Dzkbuvi62I7QPUcKgXha5LX5kE8pPJsvKLJUqIOgII/mBtJNsZNTMuSlXmDNqrVCgliABxJnPNt7QWtiM3zbgeQsJm3nxFQV3pl2ZVy2ueqgnhpzkNTpliAOcSUs8Iu6ajbibJ+ejUNrXNr3tfS/hMdNLADjYc5tNiVNMJkUEG+fmZYLr+RjoVirBhxBvJjenb/AGCKiH9rU0X7K83/AC7/AAMreOxJRbgX7+nfIZ8S1Sr2lRizEWue4WHDQaSprZThRKVa5wD0jucZ+SNiJ8DAz7PN2mnhmqYMWptmUkMuoI0PlPVHe7EKLEq3ey6/AiZZDYujlYjlxHhNns27h1v5oz9XX0mjfxG2q+I9gtZTxCiwt38z6zZRAAAOAmvgMPlW54n4DpNmVddqO9ntXRfqTaarZHL6sRETPLRdd0drCrSNM+/Ssp71I9g+mn8MnpyvZu1v0bFrU+aQFf8AcOhPlYHynU1YEAjUGehdnXd7p456pI5XV17LWfYiJfKoiIgByb5U8dnxa0xwpUx95zmP8uSU8Vm6n1M395Md22Lr1L3DVGt+6DlX+UCRs66ivZVGPocTqbN90pL3n2fIiTlcS7/J9tj3sO3e1Pn+8o/H70qux6dJq9Ja1+zZwGsbEAm179Bx8LzuOzNiUMOLUaap1IHtHxY6nzMyO1ZQlV3Ul16ehtdkVz73vYtYXD9TWpYB25ZR38fQf1Im5S2Yg4jMftaj04Tbic3CiEPI6iVspEJXK0sZQAAC1EdR0DqQwI6G1x5ybmhtnAdpTuoHaJ7VMniGUhgL8gbAGbynTpFhFxlJeXVff31IVnLyUXfPZ+SsHHCoL/xLofhY+si9kY3sq1N+QbX906N8CZet5tn9rh3A95fbXxXiPMXE5zGzWGbGnl3leH8i175bauewQ6CxcjrxC/1PlKpMuHw71HCqCzMeHPxP5ya2zsNcNh0v7VV3FzyAAJIXuvbXnEeZcj4bakoeZARERhOXTcSjalUbq9vuqD/9SzyF3Po5cKh+kWP8xH4CTUsx6GLe82M53vZ/e6n8P+RZG4arldSeA/6klvZ/e6n8P+RZESBvEjWq9iPyRYFNxcaiadXaqhwvEcz0P9ZD9qbETwRaSUaiN2dv31JNFbXqc48v9/x9SZx+PTIQCGJFtPxMhZmwlRVdC65lDAsvUcxM21sRTeqzUk7NDay6DlqbDQeEsmnCOx7Un78morWN5vzSogXF5uzkP+Qyj3kI45w+fTy/Ln8x8hMdWgGIJ5G8yRObjJxeUMaT4YiIjRRERACP2quqnxEvO4O2u1o9kx9ulw76Z4enD0lK2ovsg9D+ImPYm1Th66VBwBsw6ofeHpr4gTquyrttcX819TE1te6TOxxPFGqGUMpuGAII5g6gxOnMY9zQ2/juxw1epwKU2I/etZf5rTflW+UlyMBUtzamD4Zgf6CS0x32Ri/NohvnsqlJeSZxyIidgcOIiIAJ3TdLa36RhKNQm7Zcr/vp7J9bX85wudN+SOqeyxC30DqQOhZSD/lHpM3tKtSq3e41eyrHG7b7/wBuS/xETnDqRERABKBi92qhxL06a+zfMGPuqrai57tRbjpL/EbKOSaq115wR2x9iU8Otl1Y+8x4n8h3Sv7+Vvaor0DN6kAfgZcZEbW2RSquGdbkKB7zDS5PI98SS4wh1VmLN8jncS8f2aw31f8AO/8Aqnw7tYb6v+d/9Uj2Mvf9qHqS2w6OXD0R9hT5kXP4zenmmgAAHAAAeAnqToypPLbOd72f3up/D/kWRE6DtHYlGpUZnS7G1zmYcABwBtNb+zWG+r/nf/VIXB5NOvURUUuSiskVBpL1/ZrDfV/zv/qj+zWG+r/nf/VIlRjOPMYrKk24prPy9f5Ofz0tMngJ0GhuvhSwvTv4u/4Zpvjd7DfVLJ7ZW7f6WM+uf2NJ9q1ryf0/k5rQoG9zNidD/UGH+qT0n39RYf6pPSc9q+y9VqrN9k4/XCI32rW/7Wc7idF/UeH+qT7on0bEw/1VP7olX8At+NfUT8Uh8LOcxOjfqah9VT+4J9/U9D6qn9xfyi/+ft+NfUT8Uh8LOcROj/qmh9VT+4v5T7+qqH1VP7i/lD8As+Nfkw/FIfCzl+PW9M91j8ZETs/6ro/VU/uL+U8HY2H+po/4aflNLS9mTphtckypdrI2SykVv5Ptt5qbUHOtP2kv9AnUeRP8w6RLINh4b6ij/hr+UTWrjKMVF8lGTjJ5P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4" descr="data:image/jpeg;base64,/9j/4AAQSkZJRgABAQAAAQABAAD/2wCEAAkGBhISERIUExQUFRUVFhgXFxcVFBgYFxcVFRkVFRgYGBgYHSYeGBkkGRoXHy8gJCcrLCwuGB8xNTAqNSYrLCkBCQoKDgwOGg8PGiklHyQ0LCwvMC8pLSosLCksKiwsLCosLzQsLC0sLCwsLCwpLCksLykpLCwsLCwsLC8sLCwsKf/AABEIAKsBJgMBIgACEQEDEQH/xAAcAAEAAgMBAQEAAAAAAAAAAAAABQYDBAcCAQj/xABEEAACAQIDBQUDCAcIAwEBAAABAgADEQQSIQUGMUFRE2FxgZEiMqEHQlJTYpKx0RQVI3KCosEWNJOy0uHw8TNzwmMX/8QAGwEAAQUBAQAAAAAAAAAAAAAAAAECAwQFBgf/xAAzEQACAgEDAQUGBQQDAAAAAAAAAQIDEQQSITEFEyJBYTJRUnGh8BWRscHRI0KB4QYUFv/aAAwDAQACEQMRAD8A7jERABERABERABERABERABERABE85xe1xfpfWeoAalTatFagpGogqHgpOuvDzPSbcq2N3K7TFdt2llLBytvauLaA34aeUtMdJJYwOklxgRERo0RNXalZko1WQgMEYqWIAuAbXJ049ZzGnvNigGHbP7Vrkkki30Sfdv3SSFbn0JIVuXQ6xEiN1cZVq4ZGq+8b6nTMoOh/50kvGNYeBjWHgRERBBERABERABI7eDGtSw9V094AW7ixC38r38pIyE3vx5pYZrAEucmouAGBJNj3A+sETaeO62KxnlHPqWNqK+dXbPe+a5JJ7+vgZIYverEu+YVCnRU0UeXPzjdna6YeqWdSQVsCLEqbg6X68Jq7RxiVcQ9TKVRmvYWzW0BPTMePiZIdU4qVmJQ4S6/sdD3d2k1fDo7e9qDbgSptfzknNXZlCmlKmtP3MoK94Otz3m9/ObUjOTtac24rCyIiIEYiIgAiIgAiIgAmptPalPD0y9Q2F7CwuSTwAHWbcg98sB2mFfQkp7a26jQ36jKSfKOik2kx0Um8M0MT8oVJWUKjOpALNexW/EZSNSPES006gYAjUEAjwOs45RwruCyqzBSASovYte17eBnVthGr+j0u2v2mX2rix4m1wOeW15LbBRSwS2wUVwb8REgIDXx+L7NC1r24DvMgV3hq63ym4NtLWPKWDGYUVEKnnz6EcDKjXo9m5UkNlOtuBtyjkX9LGuSaa5MZc3vc3ve/O/W8t+zqpakhbiRr39/nxlZ2ji1qMCqZbC3LX0kru5iWIZTchbW7r30+EGS6mLlWpYxgmoiI0yxERADU2rs8V6L0iSAwtccjoQe/UCU8/J1Uy/8AlTPm6HLl/G95e4j42Sj0Hxm49DS2Ps4UKKUgc2UHXhckljpy1Jm7ERreeRreRKlvZvPUpVOypEKQAWawJ14AX04a+cnNu7XGGpF7XN8qjqxvx7rAnynN9p7SevUNR8t7W9kWFhwipGr2dpe8l3k1mP7k/sffh1Nq93XkygBgelhYEekn9lb20a75AGRjwDAa+BBOvdKZtHdytRpLUfLZrCwNypOovpb0mPd6gXxNEAgWcNcm3unNYdSbWtFwi7bpNNZCVkPp04OpRERhzgmttHZyV6ZpuLg9OII4EHrNmICxk4vK6lVXcGmA/wC0YkghbgAKeRNuMhKW5eJL5SoVb6vmBFuoHE+FvSdFiLll+HaN8c85z7zHh6ARFQcFUKPACwmSIiFBvPLEREBBERABERABERABERADylILwAHPQW1nqIgAiIgAlZ2nsmoKjFVLBiSLa2vrYiWaIqZLVa63lEJgNgAp+0BDE6WOoH4SVwuEWmtlFh8Se+ZoiZCdsp9WIiIEQiIgAiIgAiIgBHbe2QMTSKXykEMp5Bhca91iROf7X2BVw2XtMtmJAyknhbqB1nUZH7Z2MmJTK9xY3VhxB4eY7oqZoaPWypai/ZObYnadWoio7syrwB9B4+c3N29lVK1dCoIVGDM3IBSDa/U2tLTsfcpKNQO79oVN1GXKARwJ1NzLJFbLt/aMIpwpX+en0EREaYQiIgAiIgAlJ3r3lxNHE5EORFCkeyDnvqbkjhe406S7Sl7c3MrVsUzqy5HIJJOq2ABFufDSS1bc+Ikr258R93Z3rr18TkcAo+YgBbZLAka8xy16iXOVHdLdath6zVKhUDKVAVr5rkG57tJbolu3d4QsxnwiIiRkYiIgAiIgAiIgAiIgAiIgAiIgAiIgAiIgAiIgAiJ4q11X3mC+JA/GAHuJgp4+kxsKiE9zA/gZngAiIgAiIgAiIgAieXcAXJsJqPtNRwBPwjJWRh7THRhKXRG7Ej/1r9n4/wC0y09oqeNx48IxX1vzHOqa8jbifAZ9kxGIiIAIiIAIiIAIiIAIiIAIiIAImDHYns6bNa9h8ToJV32rVJvnby0HpwipFiqiViyi3xK3U3iqFQAADzPG/gOUybM225cK5uGNr2AIJ4cIYHPS2JZLBEREKoiIgAmPEYhaal3IVVFyTwAmSc7342uz1jRBslO2nViAbnwvYefWAHrbe+9WoStEmmnX57d9/m+WvfK1UcsbsST1JufUzNg8BUqmyKT1PIeJ5SbobnH59QDuVb/EkfhI52wh1Y+MJS6IrdpIbO27XoEdnUYD6JN1P8J/paTD7nLyqnzUfnIjaWw6lHU2ZfpLw8xyjY3Qk8JiyrlHlov+7u8qYpSLZaij2lvxH0l6j8PiZqce2fjmo1EqLxU38RzHgRcTrtCsHVWXgwBHgRcSYjMkREAE1do44UkzWuSQqr9JjwHd1J5AE8ptSuYrEdriX+jRGRf/AGMLufIZV9esjsnsi5D4R3PBl7VyPbbMfQeQ5D4z5ITaO33FU0aFPtagF2ubKvPU9eHMceckNmYqpUphqlM02uQVJvw5juMypRl7UvMvxa9lG3ESN2tt6nhyocOSwJGVb6DjckiMUXJ4QraXLN/EbWagmcDMgIzrzynQle8cbSfoV1dVZTdWAIPUHUSqrjKdegzqboyN5aG4I5ETLuBj89BqZ4020/dfUfHNNHSye1xfkU70s5XmWiIiWyAREQARPjNYXOgnOt6flXVC1PCBXI0NVtUv9gfO8eHjAMHRprVNp0VNjVpg9C6j8TPz9tPeLE4gk1q1R+7NZfJBZR6SNyjoImR20/TNKsrC6sGHUEEfCe5+aMPiHpkNTZkYc0YqfUay+bp/KlVpstPFntKZ07S3tp3tb31+PjwhkNp1uJ5p1AwBBBBFwQbgg6gg8xPUUaYcXTVkYNopBuenfKYw1ln3gY9ibdRfw/7tKvHI1NGvC2bFfDKqIwcMW4qOK+M1v01aRV24BgbDibEGwnztBe1xe17c7TT2xTBS54gi3nxH/OkUvVwy1GXmXvZW16eIXNTPDQg6Mp7xN2cm2ftKpQbNTaxtbqCD1HAyy7A3yqNUWnWsQ5sGAsQx0F7aEX0iNFPUdmThmVfK+pdIiI0yRKrtPYtGrWaoym542YgGwtc28JYsVigoIvrbhIiUdTa1iMWWaa88tEXVxb027OhhiwUC5zLSTXWykg528BbqZI0KhZVJUqSASptdSeRsSL+E9xKLeS0lgTxVphgVYXBFiOoM9zQ2tgGqKWSpVR1VsmR7AtxGZT7LagDXqYLqK+hTtpYE0ajIeWoPVTwP/OhnRt0K2bB0e4FfusVHwAkNidl/pFKn2gyVMqk2+axAzL3i/KQOw94quGcLmJpZrMp4WJ1K9DzmrTbvXqihZDazqEREnIhKrsykVRs3vNUqM3iXb+gEmtoYkg5QbdZB7O21Tr5wpIdDZ0cFaiH7SnUA8jwPWZ+ps3eFeRbphjxM2wgBJsATxNtTbhc856kLvPQeoKCCv2CNVBqsKvZVDTVWOSm3UvkBtyvMm7mGr00q067M4Ss4ou7BnegQpQuRxYEstzr7IlTHGSxnnBLReR28FKu2HdcM2Wq2VQ9wMil1DuL8wmYgdbTW2Fg8TRq4inVqVK1ECm1GpWKGpdg4qIxUC4BCkEj53O0THGQzzgxvs79FwtcKxbMWI0tYPlW3kJ5+Typ+3qjrTv8AdYf6jJrGYUVKbIeDC3h0PkZEbl9nTq1rVKdRlsrCm2bKCSdTwubcOIt3y9p7Uk3LqVra22ki+RAMS8VRERADmPyrb2MD+h0jYWBrEc76rT8LWJ63A6zmU29rY01q9aqeL1HbyLGw8hYeU1I0kQiIiAJ9VSeAJsL6dBz8JIJsGs2HOIC3phiptxFre1b6Nza/K0tnyY7K/wDLXYf/AJr8Gf8A+R6yOdijFsfGLbwWH5I9ttUw9SgxuaBGX/1vew8mDeRAl7eoALk2A5mUzA7vJQxJrUP2YdStRBop1DBlt7puOHDXlzsdJjVRkJ1FiD4G4v5iMjqFJ4XUJUtcs+bQx44eyaeW7c7rcg2t0AJla2tZKZqU7kEjKCNbHn/t3iSzUdTcWOqsP+fjMVTD3Iv7otZRxLXBH4CVnqJ54LME614WUft2zZrm/WbeBoPiaqUy4F76twFgTwHPSS+9ew0pIlQXDu1iotlAsTppy0ErM1Iy3I36boaiDlXw1x06PBnx2F7Ko6XDZTa44Gb27ezGrV0A4IQ7HoFN/UnSRUse4+DdsR2gHsICGPIlhYL48/KPYuok4UyeecHQJ8c6Hwn2JGceQBN4m9j8GFVmW9+nKQNDEMWGt78pjTrlB4ZqV/1FlELtCptFKj11b9kuIp00wwpJU7SgzU6b1TUX20b2ne3ABdRLVNdcapqtTAJKqGY8lzGyqftEAm3Qd4vqrsk/pbYgsGBpBFU3vTIJLZdctmFr6Xuo1tGvnqNXBn2ntWlh6Zq1nCICASQTqxAAAUEkkngBPuztp0sRTFSi61EN7MpuLjQjuI6HWfcXs6nVNIuuY0nFRNT7NQBlDWBsSAxtfhx4zDs3ZSUDXKsT29ZqzBraM6opC2HD2QeupicY9Recm67WBPQE+kqew9161aoudGSncFmYEXHMLfiTwlukhstjZhy0/rLWlniW33kN8crPuN+IiaRSNDaGFJOYC/WV/a+wUqkMc1KsnuVU0qJ3dGXqrXBlvkPt2kQMw58fL/aUb6tvjiWqZ7moMp272zKVY4k4ladfErVenUzoDlRdKYVGvkpslmFuOY6maWA27Uw5anRpCrhziWo4dmrhADlDGmCykFAwdVN/sjhJDa2zaDo1SpRWoyrlS4Ny7kKiXBBILEaHSbG7+KpZEwjoEq0Qo7J7HNkPs1aelnUkZgQND0IkGeG+pPKG14yau1do4lzQo1KTYZK1Zab1FroxtldsildULlQubv01M+bW2WuD7KphPYqNVp0uzao5p1u0OWzgk6j38w1GU8ZN7dOHFB/0nL2Vvaz+otbXNe1ra3taV/d7CC71KiVu1Qg0hXqvUanRqg5CAxIVyAwPMWteJF8Z+2Jty8El/Z162uLrNVH1VO9Kh4FQc1T+Jrd0mcLhVRQlNFVRoFRQAPADSYMFWYkg6yyYfDhQNBe2p5xa65WvGeAtaq+ZkprYAdAJ6iJqrgzxERAD8ystiR009J8k1vlsk4bG10IsC5dO9KhLC3hcr4qZobL2e1etTpLxdgPAcST3AXPlGPglXJqS5/8A85qHCo6n9udWRrAZWtYdzAanzHITawe5K4Sq+IrurYegjVQQDmOQFvaX7IF9L3Nu+WHdDfKhtGk9SiHXI2VlqABgbXB0JBBHfyMqW3PrDoTQrXSRJ7N2ctGilJdVRcvj1J8SSfOYamJwuCporPSoIWIQO4UFmJYgZj1J8J6P6R+kadn2FgCD75JDEuDfkwRcttQSb6WkHvrudhtpLT7SowNAk/smW9qmUFWBBtfKNeVjxlNcvxMn5/tRa5uUqgp083Fm4Dw/oOchMJiMuVLWUAKOOgAsOPGQuK3zFLF1KVQXprZQw4qbAsLcxmJ4fGWdLTZZKXdxy0skOrthSo968JvBaPE95J+JnzEUiFRioszoovoQWIUNw01PjNjZVJaoFQEGmdV6N3+H4/jn3h/u7t9DK/8Ahsr/AICJGh7HOfUjuvwvAQG8OLRGWnWBcLTqcG1LPky2J4Aa693DlK9gditVXOGAW5B4ki3cBrLLtrDriMQ6sLBKagHmDmbX/u+k2cLhlpqFUWA/5fxkff2QsltfH2v2JdHbfXKTi/C/195g2fsPDKpFRA9gDc+8SS3Ty0li2fkyAU1CqLjKABa3HhIpKWZlAtcm1+mhJ+Ak1QohFCjl6k8yZc085zXPT9xNTNyfibZkiIlopnxluLGQuJwmQ8BrwPXxmLeTeXsPYp2NQ6m+oUcvEnpNvYtDPTWpU9t3GpIGg6DkBz0kFtat480WIOVaUn0ZVam7tRctak6jFC5dmB7OtnILU3A1CCwCkarlHHWZRvFUXSpg8UH6U1SqhP2aisBbxtJ3EIUqFTwPtKeo5jxB/pMbsALmZ0k4vbJFiOGtyZX0r4o4ihVqqKNMu1NaNwz+2jkPUZTlvmVQFF7X43kniaDFjoTfhJU7NZrXUaEEXtoRwPcZoYzaiYesEqqSLXupB+HMRyrnJ9MD4TUXxyyTwmziUBJsZI0KAUWE1E25QIBDixGmh+Omk3BWW2a4t1vp6zRrpjDldSlY5v2ke4mKliUb3WU+BBmWSkTTXUTU2hjqKC1VgL8ufkBrKxtneiqXdKZCKCRce8baXvy8vWQDuSSSSSeJJufWc7q+3IQbhVHPq+n+/oatHZspYlN4/Usa7Qw1dwiOKhU519lhYrwOoAJF5k2hsqjXULWppUA1GYag9VPFT3iVzdykFxR+1TYjxutx+Jlujq7VZFTj5hOG1uLIrCbr4Wm4daQLj3WdnqFf3TUY5fKbtTDIHNRtDkyG5spUHML35gk28TMmIeyMeik+gJlAwSs5zuWa3DMSdfONvv7qDnIWuvdLajpuycIpAcZSOVjfXvkrOZ4TGvSN0Yqe7n4jgfOWTZ2+Q0FZbfaXh5rx9PSO0Pa9DWyfhf0/MbqdDbndHlfUtETzTqBgCDcEAg9QdRPU6BPJlCIiAFO+UXdYYtEKWFZL5SeDKbXQnx1B5eZkbuhukMIpdyGrMLEjgq8cqnn3nuHTW+4rDBx0I4GaX6rbqPjKV8bW2l0LVTgll9SLxVVQCrDMGBBB1BB0IN+IPSRuEwVLC0CuEpJSUNmYKvC/FuOp4ceAHdaSG0sMVZQSAWGgLAXtxt14j1E94XDlQb8TKTTiuS54GsrqQ1Ql/fYt3E+z90WX4TZ2VQuan0bKunUEsbeFx6z3jKOGp6uy0x07QqPJQfwkLtLfujTXJh1zkaA2KoPLi3w8ZZp012o4ri3+n5kGp19FEfG0v1/LqSO2scmETOxux9xPpN3/AGRzld3M3UbG1TWrX7IMSx51HOpUd3U+XhGYGk2Mrl8TWCUxbtKjECy8kQfSOtgB1Pj1fZ+0qK0aYwyg0wvsHgtvP2ib8bjjeb+2PZlOM+OXV+S9F9+vuOd3y7UuUpexHovN+r+/T3kwiAAAAAAWAGgAHAATS2rXUo1PQlwVIvwBFiT6zTq4l24tp0XQfn8ZiAtwmFZqk01FG7HT/EY1pgMHb2jlRDcfNS+unPU/lMu32GHUOqkqTYgHQHkdeHMek+FbkDqwHqenPwkvtHBCtSemfnD0PEHyNjEogrItMWTVcljoUZ96KlwUVVtwvc8iO4c5cdgbRNagjn3tQ37w0+IsfOc3qUypKkWIJBHQjQy0bi42zVKR5jOPEaN8LeksVJR4RZ1NScNy8i4yO27tcYekW4sdEHU/kOJ/3m9VqhVLMbAC5J5ATm+29qnEVS3zRog6L+Z4n/aSzlhFPT1d5LnojSq1SzFmNyTck8yZet09qq9IUybMvLqOOkoU906pU3Bse6RRlhmjdT3kcLyOk7Xw+ZMw95PaHePnDzH4Cauy8P2jdofdX3O9ubeA4Dzkbuvi62I7QPUcKgXha5LX5kE8pPJsvKLJUqIOgII/mBtJNsZNTMuSlXmDNqrVCgliABxJnPNt7QWtiM3zbgeQsJm3nxFQV3pl2ZVy2ueqgnhpzkNTpliAOcSUs8Iu6ajbibJ+ejUNrXNr3tfS/hMdNLADjYc5tNiVNMJkUEG+fmZYLr+RjoVirBhxBvJjenb/AGCKiH9rU0X7K83/AC7/AAMreOxJRbgX7+nfIZ8S1Sr2lRizEWue4WHDQaSprZThRKVa5wD0jucZ+SNiJ8DAz7PN2mnhmqYMWptmUkMuoI0PlPVHe7EKLEq3ey6/AiZZDYujlYjlxHhNns27h1v5oz9XX0mjfxG2q+I9gtZTxCiwt38z6zZRAAAOAmvgMPlW54n4DpNmVddqO9ntXRfqTaarZHL6sRETPLRdd0drCrSNM+/Ssp71I9g+mn8MnpyvZu1v0bFrU+aQFf8AcOhPlYHynU1YEAjUGehdnXd7p456pI5XV17LWfYiJfKoiIgByb5U8dnxa0xwpUx95zmP8uSU8Vm6n1M395Md22Lr1L3DVGt+6DlX+UCRs66ivZVGPocTqbN90pL3n2fIiTlcS7/J9tj3sO3e1Pn+8o/H70qux6dJq9Ja1+zZwGsbEAm179Bx8LzuOzNiUMOLUaap1IHtHxY6nzMyO1ZQlV3Ul16ehtdkVz73vYtYXD9TWpYB25ZR38fQf1Im5S2Yg4jMftaj04Tbic3CiEPI6iVspEJXK0sZQAAC1EdR0DqQwI6G1x5ybmhtnAdpTuoHaJ7VMniGUhgL8gbAGbynTpFhFxlJeXVff31IVnLyUXfPZ+SsHHCoL/xLofhY+si9kY3sq1N+QbX906N8CZet5tn9rh3A95fbXxXiPMXE5zGzWGbGnl3leH8i175bauewQ6CxcjrxC/1PlKpMuHw71HCqCzMeHPxP5ya2zsNcNh0v7VV3FzyAAJIXuvbXnEeZcj4bakoeZARERhOXTcSjalUbq9vuqD/9SzyF3Po5cKh+kWP8xH4CTUsx6GLe82M53vZ/e6n8P+RZG4arldSeA/6klvZ/e6n8P+RZESBvEjWq9iPyRYFNxcaiadXaqhwvEcz0P9ZD9qbETwRaSUaiN2dv31JNFbXqc48v9/x9SZx+PTIQCGJFtPxMhZmwlRVdC65lDAsvUcxM21sRTeqzUk7NDay6DlqbDQeEsmnCOx7Un78morWN5vzSogXF5uzkP+Qyj3kI45w+fTy/Ln8x8hMdWgGIJ5G8yRObjJxeUMaT4YiIjRRERACP2quqnxEvO4O2u1o9kx9ulw76Z4enD0lK2ovsg9D+ImPYm1Th66VBwBsw6ofeHpr4gTquyrttcX819TE1te6TOxxPFGqGUMpuGAII5g6gxOnMY9zQ2/juxw1epwKU2I/etZf5rTflW+UlyMBUtzamD4Zgf6CS0x32Ri/NohvnsqlJeSZxyIidgcOIiIAJ3TdLa36RhKNQm7Zcr/vp7J9bX85wudN+SOqeyxC30DqQOhZSD/lHpM3tKtSq3e41eyrHG7b7/wBuS/xETnDqRERABKBi92qhxL06a+zfMGPuqrai57tRbjpL/EbKOSaq115wR2x9iU8Otl1Y+8x4n8h3Sv7+Vvaor0DN6kAfgZcZEbW2RSquGdbkKB7zDS5PI98SS4wh1VmLN8jncS8f2aw31f8AO/8Aqnw7tYb6v+d/9Uj2Mvf9qHqS2w6OXD0R9hT5kXP4zenmmgAAHAAAeAnqToypPLbOd72f3up/D/kWRE6DtHYlGpUZnS7G1zmYcABwBtNb+zWG+r/nf/VIXB5NOvURUUuSiskVBpL1/ZrDfV/zv/qj+zWG+r/nf/VIlRjOPMYrKk24prPy9f5Ofz0tMngJ0GhuvhSwvTv4u/4Zpvjd7DfVLJ7ZW7f6WM+uf2NJ9q1ryf0/k5rQoG9zNidD/UGH+qT0n39RYf6pPSc9q+y9VqrN9k4/XCI32rW/7Wc7idF/UeH+qT7on0bEw/1VP7olX8At+NfUT8Uh8LOcxOjfqah9VT+4J9/U9D6qn9xfyi/+ft+NfUT8Uh8LOcROj/qmh9VT+4v5T7+qqH1VP7i/lD8As+Nfkw/FIfCzl+PW9M91j8ZETs/6ro/VU/uL+U8HY2H+po/4aflNLS9mTphtckypdrI2SykVv5Ptt5qbUHOtP2kv9AnUeRP8w6RLINh4b6ij/hr+UTWrjKMVF8lGTjJ5P//Z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AutoShape 12" descr="data:image/jpeg;base64,/9j/4AAQSkZJRgABAQAAAQABAAD/2wCEAAkGBhISERUUEhQWFRMWGRcaFxcYGRoYGBsYHhsaFxgZFhoaHSgfGB8kIBoaIDIgIycpLCw4GB8yQTAqNSYrLCkBCQoKDgwOGg8PGi0iHyQ1NjUzMioyLjIwLC0sLDQ0MDQqLCksMjYsLDQvKiwsLDAsLS8rMiwtLDQvLSwsLC8pLf/AABEIAKcBLQMBIgACEQEDEQH/xAAcAAEAAwEBAQEBAAAAAAAAAAAABAUGAwcCAQj/xAA8EAACAQMDAgUDAgUCBAcBAQABAhEAAxIEITEFQQYTIlFhMnGBQpEUI1KhsQfwYnLB0TOCkqKy4fFDFf/EABsBAAEFAQEAAAAAAAAAAAAAAAABAgMEBQYH/8QAMxEAAQMCBQIEBgICAgMAAAAAAQACEQMhBBIxQVFhcQUTgfAikaGxwdHh8TJCFCMGUnL/2gAMAwEAAhEDEQA/APcaUpQhKUpQhKUpQhKUpQhKUpQhKUqE3WbAueX5tvzP6Awzn2xmZ+KEhcBqVNr8LAcmqfqHU7TBQWZlZmX+WxAlHAMlSGkFSIHyN67uCLgJVWkoCVDExLxKkwgEL6pPfYbVD5oLyxtyNelk4RqVYBweCK+qqb18KXd8PKRUJLn1KDLPK4ekmE2kz7CN6HqXjV7NlLgQZXpa3bPCWuzuRuWaZgQBPxJdnAElQV69Ojd5W0r4u3QqlmICgEkngAbkms/4a8aWtV6GHl3v6SZDf8h7/bn781U+IetNfXUYH+TbZLQPZ3yyufcDFR+T7019UBuYKI4umWZ2GZ/AldureJNVcAOmtstppxfHJ2jkgb4D7iazWnF7U3AmbuzTyWaANyY+3b8VprXi2wLC+nFjkPLt7Y8wZMDfb9/vUfwNo9nukMTIQRI/SS0kdjK/aqLx5j2jNM6qs9gq1GtD5nXorXp7WtOTbsNbZlNoXVclLi5Aszsd/wBMQsACDvVhouojy1m8l1rrXPJOwVhLMqgrMgAc87V5r4j0equalclt2bt8tYKLeLs6jG7hdaDjygB2MMu0Vvegas29Ko1Fr+D8uEVWdXEKNsDuTIB+eeauUnycgEBdTWwdPDYZr2kGdgRbUazcZuBpqZVy2qbzAgtkrDFnyXYiMRjMnKT/AOmuovjeZEAEkiBvPfjaN6rbOqs6q3K3FYbMxtOQZVttxBKypH7iidQhmwVYZp9pJ5J+TViCs8Nzj4PfX3CtqVXFbVpyFKo118rksciSuIKydjso9tj3qW2oA27zCyYyMZQvvtP7H2oURIkwu1K4aLXW7yC5bYMhmCPglTz8giu9CUgtMHVKUpQkSlKUISlKUISlKUISlKUISlKUISlKUISlKUISlKUISlK/HcAEkwByaEKB1rqHlWyeCQQD7E7A/O5G1eR3PDGp80JbR7kwVuAEKZ3BLHZfya9c1gFxCWAW2N8mmfwBEfn9qo72puWzlYkjYlLgGJj9Sx6kPzBn2nesrE120a3/AHVAGnQb7dO959FRxeEGKAMG3H99tp+yudLccti2DRHMzkCQWBiNwAQOZJ3rhadw5NyQgJLEn0juCJ+Yqn1PjBLMNe015GO8gK9s+5RsgDI/aqjUf6gC/cVBOnswQXDHONjAjZZiJ3I7EVpCs0abp1TF4dpDQ6/XnrOgXx4765kzaWyWZmdfNORYFgAqIo4XcAkLG/zNT+r9HtXdXhcM+XasqoDQf1kiOTtULwr4Ti+dQ4IsW2m1nCl2mFO/AncHvtXfX+C9TqNS9y49tWYgkIWbEQAoLELvAH+YqG52n9LPHmkmrUp5pOm0CfyZ+qytzQn+J8vTku2Q8srMzyN+2Pc/E1pOqoLKWdHZ9bWzk5AnK8ewHeJO329q0XT/AA7Z0gUAAPclA3m43HJBYqmwBMKTAj6Z7TXH+ETTB2tlQWxCAL/MmCLgZmZmO8N2jbmajdh3OGXn377J1HBeWHPJDTrvYTo3k6cKos+FLjqEUYurfzC4IBkLiLRH1hPVl8k+1Wq9Rs6Vf4YpkoOFxi2LtliWZFAJI9YjcHYgSRVh0k3FGbiXYqPUwD4yoWA3Y+sneTj3Jqh13he4HxUAo4ZT5YUsVVuSDjixDtv6hK/Iq5h6FNjjAkiNTA63vtfS5VlzfLAfSBBPqenzNzwtNorFi4tlgnpski1lIdGC+XiwYyWiRB9ged6yH+pyHPTlw/8AD/rAnuwJDR8lPq7xHetJo7bW7ES5cSzlYZc8cWALdlO4CxEDneY3X+q6a04tNbZtlYsDx7Hf6jtO9OpVYrHyhmjrr6qbFPzUP+90Tv3v/fqsr4DI/j2bThl02JLTxEGCfWAYPeHAngTNeinSpu5UsCJhYIERsI5ntUGzhYtt/wCHYtoVyKruxxUKcR7qFEeriO1d9Jr0cKwuKUYtjcHoh4gi4p2Jjff244plfFGs7zACG6T+/t7lSYRrcO3ys0u19O3Ck6vp4d8jxA+n0uGVshDDeDwR/wBzVXd19zMySu42O+P2BG3PtVppbCBmZBibvrcjeWAVRLAlQYEQKhWr4e4rEiy11HmzcA830sEzBDERLJtv9S9zSsNrXT61I6tVozxH6tzGMgcHZu3Y894rivUcbQuagCx6VL5OuKsdsS3B3gT3kVnvEviRemW7Ci0boZiCxbFVI3MmD6jkYHwfaqi34+uG6Tct2207DdAPVIiDkTDfkClAO606GCq1aYqZbHrxqB/IXotKy3Qv9RNNqSgCujMSPUBiD2BM961NCq1aNSi7LUEFKUpQokpSlCEpSlCEpSlCEpSlCEpSlCEpSlCEpSlCEqNdGTheyjIj3Mwv+CfwKkmothv5j/IU/wDyFCa5cOun+WP+ZSR7gGT+0T+KyCaG4L/mdsi3m5CCn9MTPG0cd6ufF/Uf4QDVnEqkKFxgkkNJZ+YA4AH+a8g61491GruBbCraBmce55J+B8b1SqeE4nFPNWkQ0OGUzJtyII50MtO6p4ivTByvBlt9vqTP0+IL2Yaq0mmUXXRSxZkVyoJGRMAHmQYj5r66d0VkNw+XaRywK3T/ADSwmTICpjt7Hk9438KfQdQfEvcckjG1JJyA2xTbgHaPepVjxt1LTvba89whYABMQB+kqDB25BEn3rbp+FeVTYxrv8RFxrFlUOOa9+YgHiDz3/C9zvXEQ3XtKFuFx5mQK+Zio+mfq9JAkbbGqNl1CXf/AOmQfn1wSW249GBBE/n9VcuneIdD1By9lW88gYm5OwHJUZEKR+DvWrsy6uXYYNGIAxKDEAhiSciGDGYEbCNpOdWw7iYeS3Q6rWo4nOSQZ4vxsemkjsqrqmpvKwxJIDAE7AezEe3I5k/BqddusgL4kv5YYqCFJZe0nYTx+KqG8SAtK2Q++zlsM44ZVIP7mp1i+motM5E7HIFsMWXcIewEEnKe8/bPp1qb6j/KfmPF4+d7dh3lWBh6lOHPFvnHpqCVC/iyAVJDEFWtmQ2J35PG08cTVrp9RgoyVnePr2IliPSGn3j42+KqSiL5TXPLFpklmViUMz9LHduVg1L062vLLW2LWyyjMsmIIg5R8HYgwTWVgxiKdRwdtI1Nt9CLi4E8BXK4a6nmAib6fc7Hooz2L93yRp7yhbZ9cNswnZhAhwRIg95/FgOj2XfG7bDNbjAmd7c+mf6o4g+3zX2ttEUKU8rCcXtj0CdzxwDyQwj781+XtZsGJXJfpuKZRvdW/on52mNzW154pxH+vocvB4P0Ma3WQ2g0yX3mJ3EjiV89U6Uuoa5bYkArbYEchgXE/ttXxoujpp1t2lJYly7E8mFgmP8A0j81+W/EFnzGYlt1UDY9siR/7qk6fVgkv/4lxgIVNwq8gFuB7kk7/gUxmLpvZ5bXA3Jte0z9dgnmgzzPNj4oiVWdJ6umpaVttbHmKGAYjLYupOMeoFNx7EgyDVf4w11/F7dy1ijOpt3FuSTjB2XkbCdgIPvzWjYMtxC6E5ZSykBLUCZYkgktxIH7d6zUJY81HuXHvOmeJGGK5EkSAIJAMD7farlPFUMI41asNGoB19O5+91E/BV61HIHS46kRcEmZsdB2Oi+tB1Fr9t21QsLprnpVcgxbI4+pg0d44Bk9orJta0CXX01uAVZ1xOQM992+r7/ABtW2t2LOksXXRCbIBugTlvE4oCJH0iPk15p4f8AB9zqGqvXtScLQclyv6nYzghPAHBP2HeRbJbUJc3/AB2W34S0U6LvPqFsCTfU9Bb8Lj4k6H5Vlmki0CAConnhWGw//K9C/wBPOpvd0qh3DQALckeZ5YAWXAPuCJPMfmrFOmWcF05Cm0tuP4d8W9IYAXDMsYj+/vWOW02m1Vy5bti2AxFsADApwAB7ED8fFZuMxrMMG5t/nCuiuMdRdRP+TTINr/zzqvSaVF6Zqzds27jLiXUErMxI96lVbBDhIWC5paSDslKUpU1KUpQhKUpQhKUpQhKUpQhKUpQhKUpQhfF07VR2C6ahjlduKPqyC4qDvCQoJI2/Y96s+oasW1LNwP8A9/7n8VCTWG/Zfyji5Vgp9iQQDxOxHt2quarPNDCb+vvlMe2RbUXXjP8AqN1jUajXPpnuHAPss+iNyhxBg+mDPPqq88L9Lt2rSMh8ww1t7RRZJO3pkwdiGntv7ViksFOoulwQ4ciZkIwj1EieIO4mvXej38r6ZXUuvg8OogFtgTJBG/p2gfatTxau6hQayn/tYkToB0Fp5zAjUFZGDpitWl+wBvGpPfbiCOQvrT9CuqLYHlKbZYokmRJMQxPpPcmKoOqeHVuqbZt21uBvMuvdkASpMKxH07nge1ay5nltMfmPbef2M1F67bDXLYxDsUeQxiVkQTucjwN+K43A+KVW1HPbIy86HU3kgGZOp1IO0HoMVgaZphvsaC0AxoNNpG8ryjwt1i507WyFVlfIAGYgnYg7EGBG/vwa9vvXDd0rPbOIv2vpb3ddojvvx3rwrxasaxfQLbhwDaG4SGEDcnn+/wBq9u6L1Frmlt6i4yWYKglh6MQ2LRuMSw2B3j57914jTaWh2g0J6ELA8PrOa65vrpuDrf01WauIDlKpJUKczi1oiZgR8z24q46bqTbs37+IdfRCt+oBSuY24JYCfZTVt1XUpHmYW35xlA7ELyQZEDsPelvVteUMUXACGmZORUY4xBUqT35C+9chRw3l1hTL7tBy25EXvGg2idTdb4q0WlzmNPxEF19pm1uTqfss7bJ1Vn+YFtIHBXDILsvlwFOWI22xHZthyfzNNGqgp5yM+UlsQDEDYA5cNuY4IgRXz0rqaXD5WHlyx8tVkxJJjeTO5mYG3bivm7rrV90squYJ9JLMozhsJgZYyxmANjtMSa7XvL8wI0EOm5dIkEcX/wDXSLrZdTdmNN7Tkkkti0XIM8z11my0Wr6rcdkW0pFu8inNQQ/qG7KfpBUQdx+9dk/h7hNgOj3UUKS6y5YDdidsvmO81mNf47ay1+ytk28CbYuK2eGPpRhacBYgDaQDVDe13rN1WO7llbg7ksDtwa6JuEhjjiHSDzEBcpifEQ4sp4ZuYyRAnMfp+9CtBrup6e1qhp++yvdO6I54AU8j3JJifg1puoaqzZtra1FzZtjjKNE9hb3VexMj8zXl13pr3BdYmS7h5Pf6i3Hvkf2qRf1ZuMSzFmI3J5O0f2im4elg2u8uiQIMGNSYn32VOrXxtNhqmmbiRMw1sxfrp1vwvSeq6QW9KyWlH8tVCLkd1XZVYncf34rzG8NXfJt3YtEwWw3JUdjDH39/xV/qv9SnxPlWQUgKWumcjHAVf8Sa12o6Nplm4wCELLMWgRvszNMDaszxDw6s+oKrA2Yi+sg+o3XUeFeMUgHNAk6zHPfXRV/Rr9qzp0s3Wi2QqorAscOJaPpBOwYwJPzUXqPUdRCjpyRZA9QCfzFc7+tXEiVKkGO/PFfnirRMLqFVm2wtgLLMtwjNcdlIUjJSBw25P0zUjwbp7ii42IErC5ZruHuP5a5b4rlB9IIOXIg1epYY06ApEusP8p3m4G/00WTVxDquKzQNeNuvQ7+ys11PWa5XtnUl1hlKlgFWZ7lBB+3PNXHiU+lQCA25mO1aHpf8RcS4L4AmMckB3Mkys7gGI4qi8V2r73zbSyxtFPqVSefqMjYEf0/965fHYB9Q08S0kxs7X3ZdTTxAqVgzK1uWdIj0Vt4J1LGxgxJKH6juIMkAfbiPtWhrP+GelG1ZtKzOGDM7KWj6gygFe4jePcT2rQV0+EBFBmYyYWLiyHV3lukpSlKsqslKUoQlKUoQlKUoQlKVzbUKNiyg/cUIldKVB1+puqCbahhiMf8AnLRv8QZ/FdtFrUurKMGg4kjjIcgHvSAhNzCYUilK+bkQZ4jelTlX9QIIAZSVJMkfpgFp/tH5qJ0jUWxFsDF2UtiBwskKSQIX4G3NddLqNNcOKqJ7ShEj3Ukb/j78Vy6j1BbBAWSxg4SIgzG7sImDEHsdqpltOfNkdzFvX3qgsqB1xHvrC8T8d+Hb+g1K3JUh8sWG8xt6h2kEfsd61HQvEdu5bBL27a2QhUWyQ7NvuRJJPJPHNbTr3h3T9StKWZlgHeOAdyGB4IiZ2ivHup+EtVpdS9vThrgk4wJZk/S0cNtG4+a34pY+j5dXXW2o6ibafdYlRj8JUzMtsJ36HexXqx6xfAIK2TcW2HJMg8HeI45OVUPW+rIql7hN0XlZhcDBWQjgcbAH9Jg8155b67reFW4bhGJbFizLEYkdxAj7Cu/SfDOr6hfCbJ6Sd5ACjfgSeTG/uKrUPBqVF/mPcTF+L8m+xEiIGxBT6uPq1W5BAm2s/IReRzfsuHSLVzVatXS3OBUgRkCQfSG7GT77QK/ozSJ6XQgbE7ESIbcbdxuR+KyXgrw8vT7T23OTORkq+oCJ+omJJn/FXl+4CpAY7iBzJWd0buCPf5+9OxtfzDDbx9ZVrCYV9JodlN9uIn76rrdQWkAvARJClNokzjid4/fjtFStIgYKEGNtT9yzA9/sd999q46a/bbHLK5cUkiV3E+3YDjeal23Kja0QJJ2KnkyTE/4qiGQQY29VZylph1un7UW3obLtewteXcEqbmGJJKglkbvzyPmqXrN+zpGS7asK7XASLmRxnviBIBIM7R3q+0uoZsnulVSfQJ3HI9R9/isz4w8V2gX0y2vPcRI3UIY23G7N9o5ieRSsosLwS0H8deibi8U8USWPLSRA3npF9e1lk+rag3L/nAKjEAMskq8CDOXuInn3rpf06tbJtx6dyB7e8D71ysaN3HrXA/P+fj/AH8V1TT+WZaNuGS4qv8As2zfb+9YPjGLa6r5dJw+G1t+h2MbRp3stj/xvBZaHn1Qc5Mw4D5t3Eg336RqtgrbdRuTgU+Q+23+PvNfml0igszRgpKgngnvHvVzpNAAqGTkuZtkoUIDcZIecSSR96qb2nUHAcrtN04R/wAtvnf3Yma5+niJcQ0x199vqV0uZtUOYRIOtv32+qihh5yvsQhBRCPTtvuJE77/AIrZ9J8Q39UXtNbssCjSzKcQIMZrPqEniR3rJt0/ESGBb7wP9/NTfDnjE6b+XdtIUc7vbYG5PaYJyjiBH579z4biG18PDYLm2j+9TuYXnnidA4PxCWOcGOuSYMngQLAWAm63vU7wtIW9Sg4S9uDEHYEEHFT9MgHntzUPU9btwyMSEchQwJUqrD1Qw3UjcAj3Fc/EhLABmAB7KWVsTyGnYj4NZU39R/EoioraeN35MgHvPMwIj/6wcX4jVbiCykQMkk5oE20B67DWQukw2Dpvp5ne/wCVvNDrBdty42YsFRo3GXp5+BJ9t/anUteLKl7rQpjEZqhkiCq5FQ3dpJ/xVL0PXBLh8wKoOykliT7gQIH5q41mgzD5hbtkhfLtFAuJUNJB5YsYHaK0vDsR/wAmiKjyJ6fn3ZVq1BrKkGw/fG3z4Vba8U28r3nsiKlyLb8nHEwyjfI954hx+dJZMqN52G5EE/MdqxPSPC9621m95dtmLfzbRxPlgkQUmYKgzsZ+9ba3O8kE/Ajb9/vWmQAbIxrKLXDyjPrx0+vWV90pSkVFKUpQhKUpQhfNx4BPsJqLZ6kGXL9O+8g7SQCAN5O23zXLqDEsPUwVJLrhIuArAEn2JB29q/NPpirhIAtj1qAI4AEH8mfwPamHNnHHv6IcIAIK7XNK1xTkSsggAfpkbE/1H44/zTQdOFtYO5IGXtlG5Udp9qmUpxAJlNDRMqM+kje36T7fpPwR/wBRvXTTOCogR8ex7j9661wsfW4+QfyQP+1OREGy71w1wU22DfSQQfeDtt813qLqTNxF+Gb8iAP/AJGkSkkXCpOndBdLguemQS0GQSSGEnnH62235+IqTrulLfaWlHAAI+oEAkgjieWH53B2r96pfK5GMiICjfiJkAckmRPx+9brusOLSEErc9QmJaMc4AO2W0b/ANJMVnOqUKc0Y2n3ft06pPMLR04gRrxEa3VrqenhUCjcEYmSRJ5UsR/xcx/Ua7aebdpQxDsABKgKCewUDgdqzvSOsXHbF2yQkSSQcSpVpDACVIkGRz8Va9V/lIvlDECTt24BI5A+o79pJ7VMyoHNzRAE27drfVNpkVXZm7/n33Ufp3S7BuvdNg23G+cYoZ5KweeQZg1YabRWlk2MVJ3bGIJ/4h/15qt6Fq3uEC4ck5BnIZifSGkzsMokx/YSNL1Jrl4DGI7xyCpMTO/AoOMs3O4/F+4+UkfP1SCg1hgD6QbifQwouu1osWnuOCSsyo5Lkwq+wkkCTsJkwKov/wDe1gHmmzbNvb0jZiJeIctBJ/lrJUJJY5Ywatus6Nr+nIWDclbizwXRg4BPaSIneJmDEVnvMuyVXTXTfwFuTkq4jICWK+WN0jME/UGxE4jTYARdaNQvDvf6+i1vT+oKwt30koRPBBxIPYwefepb9Xui7jiGUCSRxEZGDPtVZ0zS+RYS2xDMBuQCMmJJMAkxJJ2mpuo11nToo1DC2WGwa4qqxHuCwmNgdqrVWF0ZDEH5jhR12OcGkaqZ1LTZOkIXk5FQQolYGTT2hu3MCqfxt0vSvbN28hFycbbIwDN3EmCI+4MfmqDxB41vLqdJ5bDFmBbHh1LBcf2JP3xPatTe0VrWrNwFTbkIEb1AbE7GQeB2qKhiqZdTdmPxgkCONZ4417KvjvDqzMO45QZ57x/IXm1vT+WPRMnkz/v/AHNTtHaZAWMIBy0Av9lmYPyIr88Q20tag2rbMEQKbjPGQJGUAADeCBHMz+OFzWm4mwhZ27mJqp4xg313eZTuI+KdhtHJNzvHyR/454kzDM/4daGy6BrJJN5vECwG3qCrGzriqiZK/VekliRc9IEnf0rB+5riUdlK5ZlCQVf1Ajs1sndQeYBr50YGD5Hdufj2qJYdlaRzECeO0THxXO0sBVe8ta2CCBcbm9+N/SF1dXxDCUWGrnGhIiDIGsc3JFunC+fKP0sNvY7ia1PgXTaYXI8oeeN1diWBHcKDsrAd6yVzqUsr9lIFy37gHcqfnj4rbHWdP0eoVSGViqutxsnUBvs223x35rtcNRNHDCmZnccHeOnzXnuKxRxmPOK+ANECbiRsTM/FttpCudX0mzqGcBsnDBbjRky7BgizsggjeDz7maqtX0pgEVPSHcoh32gwMvvxVn4j8RrptN5yY3MioskEkMxB3YjkAAnneO1fvTeu29TpvOMqqEm5bAyYMBMRBJIPqBWDsPkVl4vwpmIh5EX+Ztr9R6roaPiOWoKIMmxj9frhfWjHkFM2Rc1BCOwyN3hlTiANt95nj3zmq8dvFohRbK3T56RMiRETxPq+QRUjx3duOPVYDWQAbd3LFwSBlIPHtiR2HfiJ0ToysmTQzEbk+qZERJAMR2NaVOnhcBhzVqWaPWPlPOnK53GYnFYnEGjSsfl9441m4Uvo3jKQDdXK7dvHBLYCkAgJLR9XJAmSY+BWlti4rMbkKDc9BVmIKkgKHDbBiZEKNpBrA9d0YstmhKNJkrEw0yRvM7xtG071rPAmqttZZLYuwpktcAgsZnEgkduO3zNWalNhYKlPQ/lJgcXUznD1bn3/ACr/AE+tRywVgWUwwkSDxvH2rvUGz0lLbM1pQrO2T/8AEdyf3LE/ma+h1CHwdSpxBnlSSTKr+okRJMRvVXeFtkDYqZSuVnUo/wBLA/Yz+/tX2XETIilTV9Vyu3G/SuXvvEVzTU5kYbpvL8b7RiCPUDvv/mpAFJrol01WV6vqLwvnDIAn3I7CIg7/AN6vdKd7ZPdCD9wQY/z+1QdTp2LlQ9xbbLipVAcCxCQpUypHMlYAnepGitEo2KupS42IcydjG0EwrDj71Tw2GdSe95dId+z++ltlGZM2096KV0/XeapYKQskKT+of1VJaY25qJ0/TquTKzkOZKsxbE9wJ3X7cVLZQRB3Bq4J3Q2ct1C0lxrdsC42d0ySBuZJmB8DieKW9LdDhs1CmTcTGZPAxaREbDgzHzUu3ZVfpAH2EVy195ktsyLkwgx7id/7TSm6TLAvt79VIqBcQsxdYlYCzwYnMfmY/wDLXEdUYA+YUtl3i1JAhIADNJ3YmSAPgdia732tooDxj9IyE7kGST3BB3/NMNRrWlzjA6oH/YYauNnU2NQDiVfHYidx8GPt9qazSWPLwcBU52MGexUjeftUK6mlOaIAGsowZbQUlS24bBTIJx2HO9T0tpNuFUA5HYckbDLbkb7diPimhsyHj+kpa8D4h6qH0vR27bFvWC2wzy4+5EAn2H967ahgjqFImZKDkTO4Hsf8gV+PcJ2MliGDKTydwAq9t4OXEd6/NZoSXDMxY7BVG3G7GZ3mDvtzShgYAGAAcKKSRbVcrmufyrjXApgjALnEEgJLnkyZJUbVT6DqpNwBpYFgrbKsy2EgrvzGxO/3q5OidLeN51YtIaBiGk/05SGj+kycZ5Nc9B0Ahs+YMgMYgjgkKnqjtJPv81A5ji4BrgYN+fcW2/RUY4OjXqND9rabfzOudOUmQSvvER+xqFbVyNlLDeGXgxt+KsdX01nRlL7kbRso+/c/72qJr1sW7NxHkBcGeHwZm2K4w0hmKgRtJPerQmQFdp13Aw7T6+i66ay9th6My0lox9PsASZO3b/ZrfGvSreqsDzEOKZN5n0tbgeo79oG8yNvtGd1nXb1y491Lnkq8ADOBsBsNtztz8xV50vXLrLV7T6ghLtwYHHZmXHkTImJ+O8U17c+ZjKkOGuWJb9Pn3VTDeIHzm1C1waTYkWPb8BZHw/1nQ2dJeXF2wOzFfUSxOJEbCYgcRHapXgbwjbLLfW47uVbyroQYo8EZMDOTDcQTE9vbV2/AulFvy1QiwVOamc2bsxPM/4xEVO8OdCXSWPKt3GKBnILgA+rffjj8VVo03NfUfTc5su3ynM2O1rk+ltAF0WIxtM03imTLueI+n8qv6h4V0Rvtd1AMuywWeEZo9hERHfas3r+kM2ruWrKT6vSFEKEIBU7bBY71s+qaO1ddRdcg8KBHBkH1Qdm259qla3Vi3aLEFSCABIBaDsZHaBMVbGKqUsz6n+IFtfsuWxXh9CsxoBgzJsPuvJeuaR9Pdv2X3JCYmIkSCCv7n9jVv1DoN2yiswyXEZMu4V49StHEGRW00402pK3ntgvY9SsTsJk8k7wdxlxUj+MR1S7cV7eAdwASyxspzNuUJ9WyknuexiWnjWOaKjdDc9xb003VM+FMeSxzv8A5i8XJv6mNVXjwhprlpDfsDMIgLAlSzYgHLDfnuaz/iPQ2TqbLA22U2hbKBhcxdBIB7naRJH6a1DhNdZuWyWC3DBDEAoQoI8uB6t4Jk9z9qxei8NraueXcSLyH6iTDD9LJHIPH7g1RxeMa3CvqZiQQR8O076iBorlXCllRtIMA0ud47AyYXS50EqbeJPkhs/LmVygwR7H4/7Vb9FtG1q0ZYK3hi47ZAFkb7jdf/PX7bG0Hft+PY+3xU3pdseauRAwMtO0AKQCfaZWuPwnieJqYqmHuzf692k79tZPA4WocFSY0log6+v6j8qH4y6Kr43hau3b1yFCqxa2pA5MCf7gHc+9UWj601nJHklDiWBJEw2xJO5kRtttW301y/8AxTKseQpgquML6ZA4kNJyI+RVfq/DGmKJZyFrO+WWCXNzENKkmIOM/A+a9Aw+JbUYWVGmBa41/hYeM8NqCr5uHIkiYHvXmTZZLX9RN05EOtpHhyIyVv0kjsZy7iY7Gt54f01y2cLr3LxC5JdIITBiPRORyb0g7jYHY7mljoiWnu3kDfzCWa2MWRoDQOP1E5RPI9pFdujdXa6JuKUIIUQGxJI3G47EEfFNr4thc2nzp6KbA+HvpB9apc6a9e99trFW9fF6yrqVYAqwIIPBB2INfdKYr4MKONBb3hYnnmfj9v7V9jSpxG3t2/A7fiutKSAlkpSlKVIqjW2GznsY34G52Eio+oa6l5PItpgxZrjBYORgS3fLYAzJ2HFWXUtEtwepS+xXHlSH9DZrIDCDO/zVBqeuXBcKruk7ekYwCYG4+Kq4nGDDCXAnXSNANbkflSF4JAO3v8LQN9ZK+gnYTw8TMrztHP8AkV+37jFSpVlJBGSeqPkd/wC1QzolOLs7sV9QZsQSCxYAwFEKDHvA3k7mJ/EXLb5PdU20TJiDCkASSFkx9t6Q13tJlsibEXtybW96KJzQAL66q5TUgAAK5gRupH9zFRbnU2zZCr2wq5ZlSwI9lIlcvjc/FUOp8ShLg0753XUW7hcqoiXyRQh3Lxt2/epHiN28q7ZDK/pa5cyYK6pJxhVXcCNj3xFXKQNQt2ntb6ptdjqbHO1i9gb/AEsNL9Vdaq2gtE4FxIJBAJJ/4sh/0kfFeadG6Tql1VyzZcGz6mCM84TlhCfpIO3ABAP40ekOpuWrmT30u3Et4OEZ0VWKqDbCsN4aWJ3HP6TWd1Hhu9023fu2bjXLqhcmCkKFJWSVkydzuT78b1Vx9J7Zp5wc8Nylsgk3nNtAnUEbwtXweqypScWwHHY97TsNe6+/BrDR3rlq7fti/cdQwY7bSVJLfqJaffjvXo+p1aH0sSpkQY3B7GI257/NYTw94Ot6xLOo1Nosbqy7B2WTEAkAiJgcRzWjs9J855IKFCyxvAAAXYkb7R3H5FVi+sAXtzOqTDg6ALD/AE0+EnQ9ZM3S+JvY6oALnf7a9OCrlLlwsVAUwAZ9QG5I4g+x713s6eDkxluPYAewFdlUAQOBXK/qQvyYmP35j7Voiyyw3lReo3PUoiY9W6yNiO/Y/wD3tUjQWcbaiZMSTEEk8kgcE8n71F0emLEs24MRsRMgEz6veeR3+82VNaLkp14j375SonU9Kr22DbCJnENBH0sARypgiO4qXSn9ki8X8R9Jdwba+t7LuCvBYEwWAPeR+xqz8NC9bbTekG8JGLROM7TJ5xyrZavoQvwt1Wt+TODI+ZZJgSW9eUKCSR35O8ROkeGV09zzNQwbEyHyhVgbG5kQZMiBvEc1G2gBW87NzaNzY34vOmqqVq+I/wCKzAFoLWkQ+dADPW+08K/sarzEV5e0WHpVgAykjhhuCwiYNQ7rk2B5twtkVKnDBoO4zUxj+eKidW6ykqoS1eKtmH/Sp3xxifWAd2kc/tM6dq0v2lUqMlIUq7knYblW+pziZk/M0lOvT8zICJGo3Ct1BJDgDF+Y9OffVfN2yoWQo9I9P43FfWpttdRA1v0sHLFQZVoJBjuDvt819nQg3BLlGjZQNgQFEoWEQMhyN6maFHKhrqBLvqkKxZeeZgZGAu5G1Oc1r6eR3xA8pXNzX0j37/pQOmaTC1Nq2zG5bJAuegT+lHXcrMnsYg/EyU6ewshUCWnbEuAM17ZqJiZEif7VY0pKdNtNuRgslkAyB74UNenhQVQW1tkCVw55DyQYMrA42g88CLremO6OGW22JPkCGEDEAZkbgzP0xtVtSnBjYyxbhITMzuqQ9DTnJ1BJEMAfcc+xjafcVXavriaO4ipaa6rBvMZWDMCpAIiPUVmIBHNX3U+mi5Ze2uAz3YsuQ7SYkb7bb+1UGn8MMLYObO6G5AJBUozEyDE5NCtuTuO01T/4WHw1J1eiwZxoOe0fKygq1a76gYLDni+l+nvdUfStRe0zeeoNxr4bzFJ9JcyysfYKSR9jWi6V4hYaVr2raPKd82RMhG0AAAtHqG8dtzzUJNOSQoHqB+nv37fnv7Ve6DTm1hbCk5G4XuAgKHMGCCZaRsCAfpqh4V4hXxbnCqLDfQ66eg/CnbhW0XDKZG4npf1P3WLH+oIOrumznqbVxbZ09lVZSLqwCOJA2LE7g7Vuuk697iI1xRbb1B05i4DuoYxlEHcAg77msp1bwer3dQ2oLPcvsDpxahWtrb+kKzbBiG4425k1rul2gqqpkuESWYAO0A7vAgGS37muhqlhgN19/NXcTUoOAbS1GvyG9h3tM91OpSlRqilKUoQlKUoQlQdT01PrFsFxwJgE/PY1OpUb6TKlngHuhUuqsFc8jivCBrkhy5EyG+g5NAAPsPiiKSQFGJUAkkbBdth71ckVEvdJtOjW3XJHJZlJJBOWU7nbcTUrYGqUATGg96f38lUanRfzA7W0ZLU47ODmGm0SMirKq/qPdQdu3dGteSWZfQA4IYs8iCSGJ3/UdjO32qfZ0LgnN81LMYZeFIEKIMbR3Bn4onTdoZy0qqkn4LGQo9AO8SB2EztTWuLm3Efwkgh4EyP3r/Krem69L8vbkOsLByCgyHEpmAfqX53iewl3NZ5hhCrri4e3iSWb0wC04qPqUgggyNxG/XS9Es2wFVAFBBxgBZBkGAImYP3AqZbsqs4gCdzFDi7OC2I3n8JxIGnsqFotAFX0ItmcclUDcBMAJ7QMQPbD2qwpSnEymr4uoTwY99t/x7VwXpqcsMzJPq33MjaeNiR+TUqlMLQdUJSlKchKUpQhU3XtUUD5XLa2zb9Kmczcn7wyEbRH9qpOp6w3rWneRAzDAcC5tiY/5Q37/NaHq65FVKJcRj/MRiq4pybu+5x2ECPq52qs6p09GTGx5Smz6iisAMHGzNwFJxJBPMHfeqeJo1KjX5Dq0j12RDw9ryPhBGnQjYf2svu2RyIgsNogR/VJ7xA2O9WnRurXLYAXH+YQPUsgO3oVtiDEwSJ4nvUXXdMNuGvWyk95Ee25UkA8f7mrToenCtbuOjQXC252A2MPjHc7CfYkVg+H4XEU8S34S0DWRYjidDNvlOq1cfjKFSiWtdJJsNC2241jvrMaFaLQaO2qwsFZLHfJS5bJiJJIhu07VOrjpNOqLiiqokmFECSSSfyTNdq6q0ysxzpMzPdKUpQmpSlKEJVZqGsm4WZsjYJdof8A8KU/Ui7kFZIBB5mrOsz411l/T2Hu6ZLWQINwuN2SCu24DMOIM7UASVLSBc7KDBNpNh6nhUviD/UoWbtryvL1Flw5uQCrAA7AA8EDfcb/ABWd1nj/AFtuyVV5e4fMFwgEopJyVZ2iYj2Ej2ik0FxroAxQ3VM2wGCsDyEYXCPMU8QCSJq41XQsEyIUJKAC4QuFoFruDsZ38xlSFknDbnaCtjaWHeKZ166n39b+u/h/DmNNJ+IAztmQDZ06fxOq33RfE1rUvgtp8lXzM4H1GEJUTPc8+xrRWCY3M/MRv32rwwae/wCcGzvpbJGboDblQeLakjgcZRXtPRNUl20Llv6X3BggkD0gtluWgAT8dxUwhwD2ae/en6WHXotw58t1QOebkDbofffZT6UpSqulKUoQlKUoQlKUoQlKUoQlKUoQlKUoQlKUoQlKUoQlKUoQlKUoQsL/AKq6t0sJ5TOpZvLdQDi6XUeV4hj6OBuJ7SKwPhlLn8Zp1uZhGu2cgZAbCBaDe4BxAH2r1LxjauMLcBCoclSQTicYBIkZHdu4iqLT2rodccSQyx6RzO0Q23b3qtU8VZh3eSS2epM37NP1I+V1uYSuW4fKGTrey1Y6wou+SVYOxGRByAY9hMH6RMgRXbSXJZwbiMQVxUrDhQoIVyTJMmZ+eKh9d1XlguLam6JxYDIhBEknH0mX435qv6MgZfPuny1U8s2MsTiBkfcn/wBwqi/E1mVxRDc0ntA96n+lntaxzJbx3krWWhsNgD3A4B7xX1XzbJIEiDAkTMH2nvX1WsFT1SlKUqEpSlCErKf6haZDpzcdLpNoTbwIguxxhlM7DYkkbCYPatXVP1DrOGoS1gfVgMpjlu23qA71HUrNojM4qSnRFV2UtzDUjSQOq8e0mvuMrG8CVQZEOItjgqMBBuFuwJA+DFW2p605tlCRIUAkKhDuqq19CpUpw/pEc2z71M630I6oaptPncueaCgJVVYsxyCg/Vio5J43gVwt+BL5YWHcADO418borwMlY+4fEfIk1BUwdHEOFQRA92/PI+a2qHitA0W1HtDZdlDReByenPPdUSdLu3bq/wAP5Xq9SkelDAyOdtpUEAfTH4Ne49LVxZTzMQ+K5BJwBgA4TwPisV4T8L27BtW7yI+ot3Hl0dvQ4AuWw4BE+kzDDhhW8tBgoyILQJIEAnuQJMD4k1ddYBuscrMxeLfWqua7KQ0kBwFyNpPsL7pSlNVRKUpQhKUpQhKUpQhKUpQhKUpQhKUpQhKUpQhKUpQhKUpQhKUpQhR72kDSCAVI3Ebk9jl9tqhdO6Its5x6yNwWyCGOF9IyE7SYNKVCcPSc4PLRI9++qXMeV00/TCUHmhA7eq55QKBrmwzBnLgRv8e1Sn0asuL+oSDBG0gyNvvH7UpUpE6om+YW7LvSlKVIlKUoQlKUoQlcGtkSxbgkkwJxj6RH+filKIlITAlQGKWfQLWFlEd8kxAAAggD6gxBJke3O9RumaPUW2YXGLWoxXI5zuFUmfV9PMnc7ma/aVXqs0IJGW9vypWPAOQAXA++3Ctv4UEMp3Vi0gyZB7ST9+KkUpU4AFgo95SlKUqEpSlCEpSlCF//2Q==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91879" y="1541841"/>
            <a:ext cx="6852416" cy="8571212"/>
          </a:xfrm>
          <a:prstGeom prst="rect">
            <a:avLst/>
          </a:prstGeom>
          <a:noFill/>
          <a:ln w="57150" cmpd="tri">
            <a:solidFill>
              <a:srgbClr val="2B67A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31"/>
          <p:cNvSpPr txBox="1">
            <a:spLocks noChangeArrowheads="1"/>
          </p:cNvSpPr>
          <p:nvPr/>
        </p:nvSpPr>
        <p:spPr bwMode="auto">
          <a:xfrm>
            <a:off x="5722483" y="384546"/>
            <a:ext cx="1245463" cy="84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令和</a:t>
            </a:r>
            <a:r>
              <a:rPr kumimoji="1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2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年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夏号</a:t>
            </a:r>
            <a:endParaRPr kumimoji="1" lang="en-US" altLang="ja-JP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No.61</a:t>
            </a:r>
            <a:endParaRPr kumimoji="1" lang="en-US" altLang="ja-JP" sz="1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01559" y="8157789"/>
            <a:ext cx="40698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西日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の厳しさも増してきて、</a:t>
            </a:r>
            <a:endParaRPr lang="en-US" altLang="ja-JP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暑さも日ごとに加わって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まいりました。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今夏も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リハサロン鳥越で</a:t>
            </a:r>
            <a:r>
              <a:rPr lang="ja-JP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体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を鍛え</a:t>
            </a:r>
            <a:endParaRPr lang="en-US" altLang="ja-JP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暑い夏を乗り切りましょう。</a:t>
            </a:r>
            <a:endParaRPr lang="en-US" altLang="ja-JP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68774" y="2024562"/>
            <a:ext cx="46879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暑中お見舞い</a:t>
            </a:r>
            <a:endParaRPr kumimoji="1" lang="en-US" altLang="ja-JP" sz="4000" dirty="0" smtClean="0">
              <a:solidFill>
                <a:schemeClr val="accent5">
                  <a:lumMod val="60000"/>
                  <a:lumOff val="40000"/>
                </a:schemeClr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kumimoji="1" lang="ja-JP" alt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申し上げます。</a:t>
            </a:r>
            <a:endParaRPr kumimoji="1" lang="ja-JP" altLang="en-US" sz="4000" dirty="0">
              <a:solidFill>
                <a:schemeClr val="accent5">
                  <a:lumMod val="60000"/>
                  <a:lumOff val="40000"/>
                </a:schemeClr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176" y="4246626"/>
            <a:ext cx="3979822" cy="381273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889" y="8961312"/>
            <a:ext cx="673325" cy="792648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053" y="7925821"/>
            <a:ext cx="1051972" cy="1238397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9526" y="7925821"/>
            <a:ext cx="994439" cy="1238397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1012" y="8860219"/>
            <a:ext cx="662882" cy="79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6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4608">
            <a:off x="242228" y="1736251"/>
            <a:ext cx="1268567" cy="123012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91"/>
          <a:stretch/>
        </p:blipFill>
        <p:spPr>
          <a:xfrm>
            <a:off x="6098080" y="1971688"/>
            <a:ext cx="869495" cy="1482193"/>
          </a:xfrm>
          <a:prstGeom prst="rect">
            <a:avLst/>
          </a:prstGeom>
        </p:spPr>
      </p:pic>
      <p:sp>
        <p:nvSpPr>
          <p:cNvPr id="55" name="正方形/長方形 54"/>
          <p:cNvSpPr/>
          <p:nvPr/>
        </p:nvSpPr>
        <p:spPr>
          <a:xfrm rot="5400000">
            <a:off x="3050542" y="5879476"/>
            <a:ext cx="1134615" cy="6784964"/>
          </a:xfrm>
          <a:prstGeom prst="rect">
            <a:avLst/>
          </a:prstGeom>
          <a:noFill/>
          <a:ln w="57150" cmpd="tri">
            <a:solidFill>
              <a:srgbClr val="FF66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 rot="5400000">
            <a:off x="-602696" y="985249"/>
            <a:ext cx="8418910" cy="6784964"/>
          </a:xfrm>
          <a:prstGeom prst="rect">
            <a:avLst/>
          </a:prstGeom>
          <a:noFill/>
          <a:ln w="57150" cmpd="tri">
            <a:solidFill>
              <a:srgbClr val="FF66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2189102" y="8967131"/>
            <a:ext cx="2534426" cy="44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リハサロン鳥越</a:t>
            </a:r>
            <a:endParaRPr kumimoji="1" lang="ja-JP" altLang="ja-JP" sz="2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253732" y="9407664"/>
            <a:ext cx="4543425" cy="19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〒111-0054 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東京都台東区鳥越</a:t>
            </a: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丁目</a:t>
            </a: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27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－８　マストライフ鳥越１Ｆ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308854" y="8764428"/>
            <a:ext cx="2897306" cy="2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介護保険事業所指定番号：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1370603308</a:t>
            </a:r>
            <a:endParaRPr kumimoji="1" lang="ja-JP" altLang="ja-JP" sz="11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4751491" y="8801085"/>
            <a:ext cx="1775022" cy="25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TEL:03-5823-4777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23441" y="9092289"/>
            <a:ext cx="1933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介護予防運動デイサービス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250874" y="9597695"/>
            <a:ext cx="1514245" cy="1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担当者：阿邊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・</a:t>
            </a:r>
            <a:r>
              <a:rPr lang="ja-JP" altLang="en-US" sz="1000" b="1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古屋</a:t>
            </a:r>
            <a:endParaRPr kumimoji="1" lang="ja-JP" altLang="ja-JP" sz="1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5129134" y="9349108"/>
            <a:ext cx="1835011" cy="29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http://www.rehasalon.com</a:t>
            </a: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5161160" y="9536891"/>
            <a:ext cx="1365353" cy="15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b="1" dirty="0" smtClean="0">
                <a:solidFill>
                  <a:srgbClr val="00B0F0"/>
                </a:solidFill>
                <a:latin typeface="Century" panose="02040604050505020304" pitchFamily="18" charset="0"/>
                <a:ea typeface="ＭＳ Ｐゴシック" pitchFamily="50" charset="-128"/>
                <a:cs typeface="ＭＳ Ｐゴシック" pitchFamily="50" charset="-128"/>
              </a:rPr>
              <a:t>w-ito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itchFamily="50" charset="-128"/>
                <a:cs typeface="ＭＳ Ｐゴシック" pitchFamily="50" charset="-128"/>
              </a:rPr>
              <a:t>@sic-tky.com</a:t>
            </a:r>
          </a:p>
        </p:txBody>
      </p:sp>
      <p:sp>
        <p:nvSpPr>
          <p:cNvPr id="2" name="AutoShape 2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18" name="図 117" descr="改3_SalonOldies英和logo_idea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18" y="9896864"/>
            <a:ext cx="573754" cy="270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図 118" descr="改3_SalonOldies英和logo_idea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848" y="9957785"/>
            <a:ext cx="1941414" cy="22607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329910" y="9963133"/>
            <a:ext cx="735013" cy="275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株式会社</a:t>
            </a:r>
            <a:endParaRPr kumimoji="1" lang="ja-JP" altLang="ja-JP" sz="1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77315" y="774834"/>
            <a:ext cx="475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熱中</a:t>
            </a:r>
            <a:r>
              <a:rPr lang="ja-JP" altLang="en-US" sz="3600" b="1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症</a:t>
            </a:r>
            <a:r>
              <a:rPr lang="ja-JP" altLang="en-US" sz="3600" b="1" dirty="0" smtClean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は予防が大切！</a:t>
            </a:r>
            <a:endParaRPr kumimoji="1" lang="en-US" altLang="ja-JP" sz="3600" b="1" dirty="0" smtClean="0">
              <a:solidFill>
                <a:srgbClr val="FF33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57507" y="3511202"/>
            <a:ext cx="3818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暑</a:t>
            </a:r>
            <a:r>
              <a:rPr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さを避けましょう</a:t>
            </a:r>
            <a:r>
              <a:rPr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4771645" y="9540271"/>
            <a:ext cx="466952" cy="18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mail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797157" y="9366946"/>
            <a:ext cx="415928" cy="19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HP</a:t>
            </a:r>
            <a:endParaRPr kumimoji="1" lang="ja-JP" altLang="ja-JP" sz="10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4785409" y="9073605"/>
            <a:ext cx="1721832" cy="2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b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FAX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:03-5823-4779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17972" y="1941438"/>
            <a:ext cx="47835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高齢になると温度に対する感覚が</a:t>
            </a:r>
            <a:endParaRPr lang="en-US" altLang="ja-JP" sz="2200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200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弱くなる</a:t>
            </a:r>
            <a:r>
              <a:rPr lang="ja-JP" altLang="en-US" sz="2200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傾向にあります</a:t>
            </a:r>
            <a:r>
              <a:rPr lang="ja-JP" altLang="en-US" sz="2200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200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200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熱中症は室内でも注意が必要です。</a:t>
            </a:r>
            <a:endParaRPr lang="en-US" altLang="ja-JP" sz="2200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72245" y="6466693"/>
            <a:ext cx="558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暑</a:t>
            </a:r>
            <a:r>
              <a:rPr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さに備えた体作りをしましょう！</a:t>
            </a:r>
            <a:endParaRPr kumimoji="1" lang="en-US" altLang="ja-JP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317768" y="5005339"/>
            <a:ext cx="478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◎こまめに水分補給し</a:t>
            </a:r>
            <a:r>
              <a:rPr kumimoji="1"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ましょう！</a:t>
            </a:r>
            <a:endParaRPr kumimoji="1" lang="en-US" altLang="ja-JP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368300" y="9391619"/>
            <a:ext cx="4251777" cy="0"/>
          </a:xfrm>
          <a:prstGeom prst="line">
            <a:avLst/>
          </a:prstGeom>
          <a:ln w="127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798773" y="3468066"/>
            <a:ext cx="5646116" cy="133822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1480869" y="1602408"/>
            <a:ext cx="43169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360" y="637215"/>
            <a:ext cx="803248" cy="96519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36" y="666304"/>
            <a:ext cx="745831" cy="9651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080" y="7752785"/>
            <a:ext cx="816601" cy="801316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8854" y="7859393"/>
            <a:ext cx="708130" cy="65078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09"/>
          <a:stretch/>
        </p:blipFill>
        <p:spPr>
          <a:xfrm>
            <a:off x="5797816" y="1856796"/>
            <a:ext cx="407318" cy="1121812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946211" y="3960776"/>
            <a:ext cx="542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エアコン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などで</a:t>
            </a:r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部屋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を調整</a:t>
            </a:r>
            <a:r>
              <a:rPr kumimoji="1"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b="1" dirty="0" smtClean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涼しい服装に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する。暑い時は無理をしない。</a:t>
            </a:r>
            <a:endParaRPr kumimoji="1" lang="en-US" altLang="ja-JP" b="1" dirty="0" smtClean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06443" y="5489325"/>
            <a:ext cx="542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のどが渇く</a:t>
            </a:r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に水分補給</a:t>
            </a:r>
            <a:r>
              <a:rPr kumimoji="1"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b="1" dirty="0" smtClean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汗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をかいたときは塩分も忘れずに。</a:t>
            </a:r>
            <a:endParaRPr kumimoji="1" lang="en-US" altLang="ja-JP" b="1" dirty="0" smtClean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72045" y="6910798"/>
            <a:ext cx="5878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バランス</a:t>
            </a:r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の良い食事と十分な睡眠</a:t>
            </a:r>
            <a:r>
              <a:rPr kumimoji="1"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b="1" dirty="0" smtClean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b="1" dirty="0" smtClean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リハサロン鳥越のトレーニングで筋力アップ。</a:t>
            </a:r>
            <a:endParaRPr kumimoji="1" lang="en-US" altLang="ja-JP" b="1" dirty="0" smtClean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98773" y="4927718"/>
            <a:ext cx="5646116" cy="135592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798773" y="6407505"/>
            <a:ext cx="5646116" cy="131172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>
            <a:off x="1418859" y="666304"/>
            <a:ext cx="44249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325" y="3641971"/>
            <a:ext cx="675472" cy="5962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3407">
            <a:off x="5533090" y="5431149"/>
            <a:ext cx="830176" cy="84220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0381">
            <a:off x="1016237" y="5452337"/>
            <a:ext cx="567083" cy="51247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2104">
            <a:off x="5383072" y="8036772"/>
            <a:ext cx="354979" cy="51358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604" y="7854088"/>
            <a:ext cx="836851" cy="71201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856" y="8044501"/>
            <a:ext cx="444096" cy="483748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1711">
            <a:off x="3096211" y="7832937"/>
            <a:ext cx="614536" cy="78786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4521">
            <a:off x="1090783" y="3585223"/>
            <a:ext cx="301412" cy="75183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0893">
            <a:off x="5745066" y="6839824"/>
            <a:ext cx="595275" cy="432927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80" y="7970563"/>
            <a:ext cx="323661" cy="35256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1711">
            <a:off x="2566358" y="7845952"/>
            <a:ext cx="542977" cy="696125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2104">
            <a:off x="5049045" y="7796172"/>
            <a:ext cx="387027" cy="55995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9254" y="6890917"/>
            <a:ext cx="481947" cy="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5006</TotalTime>
  <Words>187</Words>
  <Application>Microsoft Office PowerPoint</Application>
  <PresentationFormat>ユーザー設定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FangSong</vt:lpstr>
      <vt:lpstr>HGP創英ﾌﾟﾚｾﾞﾝｽEB</vt:lpstr>
      <vt:lpstr>HGP創英角ﾎﾟｯﾌﾟ体</vt:lpstr>
      <vt:lpstr>HGP明朝E</vt:lpstr>
      <vt:lpstr>HG丸ｺﾞｼｯｸM-PRO</vt:lpstr>
      <vt:lpstr>HG明朝E</vt:lpstr>
      <vt:lpstr>Meiryo UI</vt:lpstr>
      <vt:lpstr>ＭＳ Ｐゴシック</vt:lpstr>
      <vt:lpstr>ＭＳ 明朝</vt:lpstr>
      <vt:lpstr>Andalus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サロンオールディーズ</dc:creator>
  <cp:lastModifiedBy>阿邊 啓太</cp:lastModifiedBy>
  <cp:revision>601</cp:revision>
  <cp:lastPrinted>2020-06-22T01:31:36Z</cp:lastPrinted>
  <dcterms:created xsi:type="dcterms:W3CDTF">2013-10-15T00:44:33Z</dcterms:created>
  <dcterms:modified xsi:type="dcterms:W3CDTF">2020-06-22T01:41:40Z</dcterms:modified>
</cp:coreProperties>
</file>