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261600"/>
  <p:notesSz cx="7104063" cy="10234613"/>
  <p:defaultTextStyle>
    <a:defPPr>
      <a:defRPr lang="ja-JP"/>
    </a:defPPr>
    <a:lvl1pPr marL="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8897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779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669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5587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9448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9338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92276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9117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FF0066"/>
    <a:srgbClr val="FF66CC"/>
    <a:srgbClr val="00CC00"/>
    <a:srgbClr val="886A34"/>
    <a:srgbClr val="A17D3D"/>
    <a:srgbClr val="009900"/>
    <a:srgbClr val="BF9955"/>
    <a:srgbClr val="C8A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42" d="100"/>
          <a:sy n="42" d="100"/>
        </p:scale>
        <p:origin x="2232" y="40"/>
      </p:cViewPr>
      <p:guideLst>
        <p:guide orient="horz" pos="323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87749"/>
            <a:ext cx="6120765" cy="219959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14907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7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6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4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3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2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43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13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48712"/>
            <a:ext cx="1215152" cy="116725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4" y="548712"/>
            <a:ext cx="3525441" cy="116725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08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2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594028"/>
            <a:ext cx="6120765" cy="203806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49305"/>
            <a:ext cx="6120765" cy="224472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88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779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66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55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44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3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22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11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61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4" y="3192498"/>
            <a:ext cx="2370296" cy="90287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6" y="3192498"/>
            <a:ext cx="2370296" cy="90287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6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296983"/>
            <a:ext cx="3181648" cy="95727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897" indent="0">
              <a:buNone/>
              <a:defRPr sz="2200" b="1"/>
            </a:lvl2pPr>
            <a:lvl3pPr marL="997793" indent="0">
              <a:buNone/>
              <a:defRPr sz="2000" b="1"/>
            </a:lvl3pPr>
            <a:lvl4pPr marL="1496690" indent="0">
              <a:buNone/>
              <a:defRPr sz="1700" b="1"/>
            </a:lvl4pPr>
            <a:lvl5pPr marL="1995587" indent="0">
              <a:buNone/>
              <a:defRPr sz="1700" b="1"/>
            </a:lvl5pPr>
            <a:lvl6pPr marL="2494483" indent="0">
              <a:buNone/>
              <a:defRPr sz="1700" b="1"/>
            </a:lvl6pPr>
            <a:lvl7pPr marL="2993380" indent="0">
              <a:buNone/>
              <a:defRPr sz="1700" b="1"/>
            </a:lvl7pPr>
            <a:lvl8pPr marL="3492276" indent="0">
              <a:buNone/>
              <a:defRPr sz="1700" b="1"/>
            </a:lvl8pPr>
            <a:lvl9pPr marL="399117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254257"/>
            <a:ext cx="3181648" cy="591229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296983"/>
            <a:ext cx="3182898" cy="95727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897" indent="0">
              <a:buNone/>
              <a:defRPr sz="2200" b="1"/>
            </a:lvl2pPr>
            <a:lvl3pPr marL="997793" indent="0">
              <a:buNone/>
              <a:defRPr sz="2000" b="1"/>
            </a:lvl3pPr>
            <a:lvl4pPr marL="1496690" indent="0">
              <a:buNone/>
              <a:defRPr sz="1700" b="1"/>
            </a:lvl4pPr>
            <a:lvl5pPr marL="1995587" indent="0">
              <a:buNone/>
              <a:defRPr sz="1700" b="1"/>
            </a:lvl5pPr>
            <a:lvl6pPr marL="2494483" indent="0">
              <a:buNone/>
              <a:defRPr sz="1700" b="1"/>
            </a:lvl6pPr>
            <a:lvl7pPr marL="2993380" indent="0">
              <a:buNone/>
              <a:defRPr sz="1700" b="1"/>
            </a:lvl7pPr>
            <a:lvl8pPr marL="3492276" indent="0">
              <a:buNone/>
              <a:defRPr sz="1700" b="1"/>
            </a:lvl8pPr>
            <a:lvl9pPr marL="399117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254257"/>
            <a:ext cx="3182898" cy="591229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88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64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67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08564"/>
            <a:ext cx="2369047" cy="173877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2" y="408564"/>
            <a:ext cx="4025504" cy="875799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5" y="2147336"/>
            <a:ext cx="2369047" cy="7019221"/>
          </a:xfrm>
        </p:spPr>
        <p:txBody>
          <a:bodyPr/>
          <a:lstStyle>
            <a:lvl1pPr marL="0" indent="0">
              <a:buNone/>
              <a:defRPr sz="1500"/>
            </a:lvl1pPr>
            <a:lvl2pPr marL="498897" indent="0">
              <a:buNone/>
              <a:defRPr sz="1300"/>
            </a:lvl2pPr>
            <a:lvl3pPr marL="997793" indent="0">
              <a:buNone/>
              <a:defRPr sz="1100"/>
            </a:lvl3pPr>
            <a:lvl4pPr marL="1496690" indent="0">
              <a:buNone/>
              <a:defRPr sz="1000"/>
            </a:lvl4pPr>
            <a:lvl5pPr marL="1995587" indent="0">
              <a:buNone/>
              <a:defRPr sz="1000"/>
            </a:lvl5pPr>
            <a:lvl6pPr marL="2494483" indent="0">
              <a:buNone/>
              <a:defRPr sz="1000"/>
            </a:lvl6pPr>
            <a:lvl7pPr marL="2993380" indent="0">
              <a:buNone/>
              <a:defRPr sz="1000"/>
            </a:lvl7pPr>
            <a:lvl8pPr marL="3492276" indent="0">
              <a:buNone/>
              <a:defRPr sz="1000"/>
            </a:lvl8pPr>
            <a:lvl9pPr marL="399117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17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183121"/>
            <a:ext cx="4320540" cy="84800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916893"/>
            <a:ext cx="4320540" cy="6156960"/>
          </a:xfrm>
        </p:spPr>
        <p:txBody>
          <a:bodyPr/>
          <a:lstStyle>
            <a:lvl1pPr marL="0" indent="0">
              <a:buNone/>
              <a:defRPr sz="3500"/>
            </a:lvl1pPr>
            <a:lvl2pPr marL="498897" indent="0">
              <a:buNone/>
              <a:defRPr sz="3100"/>
            </a:lvl2pPr>
            <a:lvl3pPr marL="997793" indent="0">
              <a:buNone/>
              <a:defRPr sz="2600"/>
            </a:lvl3pPr>
            <a:lvl4pPr marL="1496690" indent="0">
              <a:buNone/>
              <a:defRPr sz="2200"/>
            </a:lvl4pPr>
            <a:lvl5pPr marL="1995587" indent="0">
              <a:buNone/>
              <a:defRPr sz="2200"/>
            </a:lvl5pPr>
            <a:lvl6pPr marL="2494483" indent="0">
              <a:buNone/>
              <a:defRPr sz="2200"/>
            </a:lvl6pPr>
            <a:lvl7pPr marL="2993380" indent="0">
              <a:buNone/>
              <a:defRPr sz="2200"/>
            </a:lvl7pPr>
            <a:lvl8pPr marL="3492276" indent="0">
              <a:buNone/>
              <a:defRPr sz="2200"/>
            </a:lvl8pPr>
            <a:lvl9pPr marL="399117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8031129"/>
            <a:ext cx="4320540" cy="1204312"/>
          </a:xfrm>
        </p:spPr>
        <p:txBody>
          <a:bodyPr/>
          <a:lstStyle>
            <a:lvl1pPr marL="0" indent="0">
              <a:buNone/>
              <a:defRPr sz="1500"/>
            </a:lvl1pPr>
            <a:lvl2pPr marL="498897" indent="0">
              <a:buNone/>
              <a:defRPr sz="1300"/>
            </a:lvl2pPr>
            <a:lvl3pPr marL="997793" indent="0">
              <a:buNone/>
              <a:defRPr sz="1100"/>
            </a:lvl3pPr>
            <a:lvl4pPr marL="1496690" indent="0">
              <a:buNone/>
              <a:defRPr sz="1000"/>
            </a:lvl4pPr>
            <a:lvl5pPr marL="1995587" indent="0">
              <a:buNone/>
              <a:defRPr sz="1000"/>
            </a:lvl5pPr>
            <a:lvl6pPr marL="2494483" indent="0">
              <a:buNone/>
              <a:defRPr sz="1000"/>
            </a:lvl6pPr>
            <a:lvl7pPr marL="2993380" indent="0">
              <a:buNone/>
              <a:defRPr sz="1000"/>
            </a:lvl7pPr>
            <a:lvl8pPr marL="3492276" indent="0">
              <a:buNone/>
              <a:defRPr sz="1000"/>
            </a:lvl8pPr>
            <a:lvl9pPr marL="399117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09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  <a:prstGeom prst="rect">
            <a:avLst/>
          </a:prstGeom>
        </p:spPr>
        <p:txBody>
          <a:bodyPr vert="horz" lIns="99779" tIns="49890" rIns="99779" bIns="4989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94375"/>
            <a:ext cx="6480810" cy="6772181"/>
          </a:xfrm>
          <a:prstGeom prst="rect">
            <a:avLst/>
          </a:prstGeom>
        </p:spPr>
        <p:txBody>
          <a:bodyPr vert="horz" lIns="99779" tIns="49890" rIns="99779" bIns="4989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510984"/>
            <a:ext cx="1680210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2D370-8DCD-4C81-8528-2CACE7AEA1AE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510984"/>
            <a:ext cx="2280285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510984"/>
            <a:ext cx="1680210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40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7793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4172" indent="-374172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0707" indent="-311810" algn="l" defTabSz="9977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7242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138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5035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932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2828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1725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0621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897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79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69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587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48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38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276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17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81" t="12024" r="16828" b="8027"/>
          <a:stretch/>
        </p:blipFill>
        <p:spPr>
          <a:xfrm>
            <a:off x="4459517" y="192324"/>
            <a:ext cx="1024472" cy="925939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08" flipH="1">
            <a:off x="4946343" y="1706134"/>
            <a:ext cx="2059653" cy="185971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197" y="8400399"/>
            <a:ext cx="1441328" cy="144132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9314">
            <a:off x="250403" y="1698842"/>
            <a:ext cx="1991239" cy="1848248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4397" y="8183115"/>
            <a:ext cx="1433920" cy="1441328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160668" y="112253"/>
            <a:ext cx="5364523" cy="1415171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5625355" y="112252"/>
            <a:ext cx="1445393" cy="1415171"/>
          </a:xfrm>
          <a:prstGeom prst="rect">
            <a:avLst/>
          </a:prstGeom>
          <a:solidFill>
            <a:srgbClr val="FF0000"/>
          </a:solidFill>
          <a:ln w="28575" cmpd="dbl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10"/>
          <p:cNvSpPr txBox="1"/>
          <p:nvPr/>
        </p:nvSpPr>
        <p:spPr>
          <a:xfrm>
            <a:off x="231057" y="303582"/>
            <a:ext cx="3221395" cy="57195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kern="10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entury"/>
                <a:ea typeface="ＭＳ 明朝"/>
                <a:cs typeface="Times New Roman"/>
              </a:rPr>
              <a:t>Rehabilitation</a:t>
            </a:r>
            <a:endParaRPr lang="ja-JP" sz="1050" kern="100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 rot="21095561">
            <a:off x="131291" y="250190"/>
            <a:ext cx="3269615" cy="626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2800" b="1" kern="1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entury"/>
                <a:ea typeface="HGP創英ﾌﾟﾚｾﾞﾝｽEB"/>
                <a:cs typeface="Andalus"/>
              </a:rPr>
              <a:t>リハサロン鳥越通信</a:t>
            </a:r>
            <a:endParaRPr lang="ja-JP" sz="1050" b="1" kern="1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entury"/>
              <a:ea typeface="ＭＳ 明朝"/>
              <a:cs typeface="Times New Roman"/>
            </a:endParaRP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5707529" y="192324"/>
            <a:ext cx="1281042" cy="1290819"/>
          </a:xfrm>
          <a:prstGeom prst="roundRect">
            <a:avLst>
              <a:gd name="adj" fmla="val 1235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テキスト ボックス 11"/>
          <p:cNvSpPr txBox="1"/>
          <p:nvPr/>
        </p:nvSpPr>
        <p:spPr>
          <a:xfrm>
            <a:off x="2842929" y="946462"/>
            <a:ext cx="2544322" cy="57195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Aft>
                <a:spcPts val="0"/>
              </a:spcAft>
            </a:pPr>
            <a:r>
              <a:rPr lang="en-US" sz="3600" kern="10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entury"/>
                <a:ea typeface="ＭＳ 明朝"/>
                <a:cs typeface="Times New Roman"/>
              </a:rPr>
              <a:t>And Salon </a:t>
            </a:r>
            <a:endParaRPr lang="ja-JP" sz="1050" kern="100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741078" y="665550"/>
            <a:ext cx="4091305" cy="93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sz="5600" b="1" kern="1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entury"/>
                <a:ea typeface="FangSong"/>
                <a:cs typeface="Andalus"/>
              </a:rPr>
              <a:t>Letter</a:t>
            </a:r>
            <a:r>
              <a:rPr lang="en-US" sz="2400" b="1" kern="1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entury"/>
                <a:ea typeface="FangSong"/>
                <a:cs typeface="Andalus"/>
              </a:rPr>
              <a:t> </a:t>
            </a:r>
            <a:r>
              <a:rPr lang="ja-JP" sz="2800" b="1" kern="1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FangSong"/>
                <a:ea typeface="ＭＳ 明朝"/>
                <a:cs typeface="Andalus"/>
              </a:rPr>
              <a:t>～手紙～</a:t>
            </a:r>
            <a:endParaRPr lang="ja-JP" sz="1050" b="1" kern="1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entury"/>
              <a:ea typeface="ＭＳ 明朝"/>
              <a:cs typeface="Times New Roman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0668" y="1625144"/>
            <a:ext cx="6910080" cy="8451877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31"/>
          <p:cNvSpPr txBox="1">
            <a:spLocks noChangeArrowheads="1"/>
          </p:cNvSpPr>
          <p:nvPr/>
        </p:nvSpPr>
        <p:spPr bwMode="auto">
          <a:xfrm>
            <a:off x="5632563" y="378272"/>
            <a:ext cx="1393439" cy="818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令和元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年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冬</a:t>
            </a:r>
            <a:r>
              <a:rPr kumimoji="1" lang="ja-JP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（№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5</a:t>
            </a:r>
            <a:r>
              <a:rPr kumimoji="1" lang="en-US" altLang="ja-JP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8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）</a:t>
            </a:r>
            <a:endParaRPr kumimoji="1" lang="ja-JP" altLang="ja-JP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54486" y="8094299"/>
            <a:ext cx="45115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200" b="1" dirty="0">
                <a:solidFill>
                  <a:srgbClr val="002060"/>
                </a:solidFill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紅葉の季節を</a:t>
            </a:r>
            <a:r>
              <a:rPr lang="ja-JP" altLang="en-US" sz="2200" dirty="0">
                <a:solidFill>
                  <a:srgbClr val="002060"/>
                </a:solidFill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迎えて、</a:t>
            </a:r>
            <a:endParaRPr lang="en-US" altLang="ja-JP" sz="2200" b="1" dirty="0">
              <a:solidFill>
                <a:srgbClr val="002060"/>
              </a:solidFill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pPr algn="ctr"/>
            <a:r>
              <a:rPr lang="ja-JP" altLang="en-US" sz="2200" b="1" dirty="0">
                <a:solidFill>
                  <a:srgbClr val="002060"/>
                </a:solidFill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寒さも日々強くなってきました。</a:t>
            </a:r>
            <a:endParaRPr lang="en-US" altLang="ja-JP" sz="2200" b="1" dirty="0">
              <a:solidFill>
                <a:srgbClr val="002060"/>
              </a:solidFill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pPr algn="ctr"/>
            <a:r>
              <a:rPr lang="ja-JP" altLang="en-US" sz="2200" b="1" dirty="0">
                <a:solidFill>
                  <a:srgbClr val="002060"/>
                </a:solidFill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リハトレーナーで身体を鍛えて</a:t>
            </a:r>
            <a:endParaRPr lang="en-US" altLang="ja-JP" sz="2200" b="1" dirty="0">
              <a:solidFill>
                <a:srgbClr val="002060"/>
              </a:solidFill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pPr algn="ctr"/>
            <a:r>
              <a:rPr lang="ja-JP" altLang="en-US" sz="2200" b="1" dirty="0">
                <a:solidFill>
                  <a:srgbClr val="002060"/>
                </a:solidFill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冬の寒さを乗越えましょう。</a:t>
            </a:r>
            <a:endParaRPr lang="en-US" altLang="ja-JP" sz="2200" b="1" dirty="0">
              <a:solidFill>
                <a:srgbClr val="002060"/>
              </a:solidFill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158617" y="2008579"/>
            <a:ext cx="31032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dirty="0">
                <a:solidFill>
                  <a:srgbClr val="FF0066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紅葉狩り</a:t>
            </a:r>
            <a:endParaRPr lang="ja-JP" altLang="en-US" sz="6000" dirty="0">
              <a:solidFill>
                <a:srgbClr val="FFC000"/>
              </a:solidFill>
              <a:effectLst/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1965695" y="3168520"/>
            <a:ext cx="3489098" cy="109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" t="16198" r="249" b="240"/>
          <a:stretch/>
        </p:blipFill>
        <p:spPr>
          <a:xfrm>
            <a:off x="553606" y="3601737"/>
            <a:ext cx="6313273" cy="39989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26" name="直線コネクタ 25"/>
          <p:cNvCxnSpPr/>
          <p:nvPr/>
        </p:nvCxnSpPr>
        <p:spPr>
          <a:xfrm flipV="1">
            <a:off x="1965695" y="1978552"/>
            <a:ext cx="3489098" cy="109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910338" y="7576058"/>
            <a:ext cx="55998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◆ </a:t>
            </a:r>
            <a:r>
              <a:rPr lang="en-US" altLang="ja-JP" sz="1800" b="1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2018</a:t>
            </a:r>
            <a:r>
              <a:rPr lang="ja-JP" altLang="en-US" sz="1800" b="1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年</a:t>
            </a:r>
            <a:r>
              <a:rPr lang="en-US" altLang="ja-JP" sz="1800" b="1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11</a:t>
            </a:r>
            <a:r>
              <a:rPr lang="ja-JP" altLang="en-US" sz="1800" b="1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月：奥多摩「鳩ノ巣渓谷」◆</a:t>
            </a:r>
            <a:endParaRPr lang="en-US" altLang="ja-JP" sz="1800" b="1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96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オータム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3009</TotalTime>
  <Words>55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AR丸ゴシック体M</vt:lpstr>
      <vt:lpstr>FangSong</vt:lpstr>
      <vt:lpstr>HGP行書体</vt:lpstr>
      <vt:lpstr>HG丸ｺﾞｼｯｸM-PRO</vt:lpstr>
      <vt:lpstr>Arial</vt:lpstr>
      <vt:lpstr>Calibri</vt:lpstr>
      <vt:lpstr>Century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サロンオールディーズ</dc:creator>
  <cp:lastModifiedBy>伊藤 亘</cp:lastModifiedBy>
  <cp:revision>254</cp:revision>
  <cp:lastPrinted>2019-11-01T01:58:16Z</cp:lastPrinted>
  <dcterms:created xsi:type="dcterms:W3CDTF">2013-10-15T00:44:33Z</dcterms:created>
  <dcterms:modified xsi:type="dcterms:W3CDTF">2019-11-01T01:58:22Z</dcterms:modified>
</cp:coreProperties>
</file>