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FF6600"/>
    <a:srgbClr val="FF3300"/>
    <a:srgbClr val="00CCFF"/>
    <a:srgbClr val="99FF99"/>
    <a:srgbClr val="FF00FF"/>
    <a:srgbClr val="FFCCFF"/>
    <a:srgbClr val="2B67AF"/>
    <a:srgbClr val="A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25" autoAdjust="0"/>
  </p:normalViewPr>
  <p:slideViewPr>
    <p:cSldViewPr showGuides="1">
      <p:cViewPr varScale="1">
        <p:scale>
          <a:sx n="45" d="100"/>
          <a:sy n="45" d="100"/>
        </p:scale>
        <p:origin x="2172" y="64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2019/9/11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jpe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9499" b="4320"/>
          <a:stretch/>
        </p:blipFill>
        <p:spPr>
          <a:xfrm>
            <a:off x="924443" y="4909204"/>
            <a:ext cx="2855342" cy="35431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4578" b="1501"/>
          <a:stretch/>
        </p:blipFill>
        <p:spPr>
          <a:xfrm>
            <a:off x="3810859" y="4697298"/>
            <a:ext cx="2677406" cy="383566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32712" r="12388" b="15297"/>
          <a:stretch/>
        </p:blipFill>
        <p:spPr>
          <a:xfrm>
            <a:off x="562364" y="8387956"/>
            <a:ext cx="3115877" cy="128972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32712" r="12388" b="15297"/>
          <a:stretch/>
        </p:blipFill>
        <p:spPr>
          <a:xfrm flipH="1">
            <a:off x="3678241" y="8387956"/>
            <a:ext cx="3215208" cy="1355235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218106" y="6151638"/>
            <a:ext cx="6826189" cy="1568660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AutoShape 8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10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1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588139" y="138349"/>
            <a:ext cx="1430689" cy="1322070"/>
            <a:chOff x="5535253" y="213577"/>
            <a:chExt cx="1445393" cy="1322070"/>
          </a:xfrm>
        </p:grpSpPr>
        <p:sp>
          <p:nvSpPr>
            <p:cNvPr id="25" name="正方形/長方形 24"/>
            <p:cNvSpPr/>
            <p:nvPr/>
          </p:nvSpPr>
          <p:spPr>
            <a:xfrm>
              <a:off x="5535253" y="213577"/>
              <a:ext cx="1445393" cy="1322070"/>
            </a:xfrm>
            <a:prstGeom prst="rect">
              <a:avLst/>
            </a:prstGeom>
            <a:solidFill>
              <a:srgbClr val="FF3300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5616621" y="291166"/>
              <a:ext cx="1304174" cy="1181071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0805" y="160337"/>
            <a:ext cx="5317704" cy="1291654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1191339" y="440205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3141975" y="859929"/>
            <a:ext cx="2406819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And Salon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72010" y="2666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501340" y="607527"/>
            <a:ext cx="4091305" cy="66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Letter</a:t>
            </a: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HGP明朝E" panose="02020900000000000000" pitchFamily="18" charset="-128"/>
              <a:ea typeface="HGP明朝E" panose="02020900000000000000" pitchFamily="18" charset="-128"/>
              <a:cs typeface="Times New Roman"/>
            </a:endParaRPr>
          </a:p>
        </p:txBody>
      </p:sp>
      <p:sp>
        <p:nvSpPr>
          <p:cNvPr id="4" name="AutoShape 2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2" descr="data:image/jpeg;base64,/9j/4AAQSkZJRgABAQAAAQABAAD/2wCEAAkGBhISERUUEhQWFRMWGRcaFxcYGRoYGBsYHhsaFxgZFhoaHSgfGB8kIBoaIDIgIycpLCw4GB8yQTAqNSYrLCkBCQoKDgwOGg8PGi0iHyQ1NjUzMioyLjIwLC0sLDQ0MDQqLCksMjYsLDQvKiwsLDAsLS8rMiwtLDQvLSwsLC8pLf/AABEIAKcBLQMBIgACEQEDEQH/xAAcAAEAAwEBAQEBAAAAAAAAAAAABAUGAwcCAQj/xAA8EAACAQMDAgUDAgUCBAcBAQABAhEAAxIEITEFQQYTIlFhMnGBQpEUI1KhsQfwYnLB0TOCkqKy4fFDFf/EABsBAAEFAQEAAAAAAAAAAAAAAAABAgMEBQYH/8QAMxEAAQMCBQIEBgICAgMAAAAAAQACEQMhBBIxQVFhcQUTgfAikaGxwdHh8TJCFCMGUnL/2gAMAwEAAhEDEQA/APcaUpQhKUpQhKUpQhKUpQhKUpQhKUqE3WbAueX5tvzP6Awzn2xmZ+KEhcBqVNr8LAcmqfqHU7TBQWZlZmX+WxAlHAMlSGkFSIHyN67uCLgJVWkoCVDExLxKkwgEL6pPfYbVD5oLyxtyNelk4RqVYBweCK+qqb18KXd8PKRUJLn1KDLPK4ekmE2kz7CN6HqXjV7NlLgQZXpa3bPCWuzuRuWaZgQBPxJdnAElQV69Ojd5W0r4u3QqlmICgEkngAbkms/4a8aWtV6GHl3v6SZDf8h7/bn781U+IetNfXUYH+TbZLQPZ3yyufcDFR+T7019UBuYKI4umWZ2GZ/AldureJNVcAOmtstppxfHJ2jkgb4D7iazWnF7U3AmbuzTyWaANyY+3b8VprXi2wLC+nFjkPLt7Y8wZMDfb9/vUfwNo9nukMTIQRI/SS0kdjK/aqLx5j2jNM6qs9gq1GtD5nXorXp7WtOTbsNbZlNoXVclLi5Aszsd/wBMQsACDvVhouojy1m8l1rrXPJOwVhLMqgrMgAc87V5r4j0equalclt2bt8tYKLeLs6jG7hdaDjygB2MMu0Vvegas29Ko1Fr+D8uEVWdXEKNsDuTIB+eeauUnycgEBdTWwdPDYZr2kGdgRbUazcZuBpqZVy2qbzAgtkrDFnyXYiMRjMnKT/AOmuovjeZEAEkiBvPfjaN6rbOqs6q3K3FYbMxtOQZVttxBKypH7iidQhmwVYZp9pJ5J+TViCs8Nzj4PfX3CtqVXFbVpyFKo118rksciSuIKydjso9tj3qW2oA27zCyYyMZQvvtP7H2oURIkwu1K4aLXW7yC5bYMhmCPglTz8giu9CUgtMHVKUpQkSlKUISlKUISlKUISlKUISlKUISlKUISlKUISlKUISlK/HcAEkwByaEKB1rqHlWyeCQQD7E7A/O5G1eR3PDGp80JbR7kwVuAEKZ3BLHZfya9c1gFxCWAW2N8mmfwBEfn9qo72puWzlYkjYlLgGJj9Sx6kPzBn2nesrE120a3/AHVAGnQb7dO959FRxeEGKAMG3H99tp+yudLccti2DRHMzkCQWBiNwAQOZJ3rhadw5NyQgJLEn0juCJ+Yqn1PjBLMNe015GO8gK9s+5RsgDI/aqjUf6gC/cVBOnswQXDHONjAjZZiJ3I7EVpCs0abp1TF4dpDQ6/XnrOgXx4765kzaWyWZmdfNORYFgAqIo4XcAkLG/zNT+r9HtXdXhcM+XasqoDQf1kiOTtULwr4Ti+dQ4IsW2m1nCl2mFO/AncHvtXfX+C9TqNS9y49tWYgkIWbEQAoLELvAH+YqG52n9LPHmkmrUp5pOm0CfyZ+qytzQn+J8vTku2Q8srMzyN+2Pc/E1pOqoLKWdHZ9bWzk5AnK8ewHeJO329q0XT/AA7Z0gUAAPclA3m43HJBYqmwBMKTAj6Z7TXH+ETTB2tlQWxCAL/MmCLgZmZmO8N2jbmajdh3OGXn377J1HBeWHPJDTrvYTo3k6cKos+FLjqEUYurfzC4IBkLiLRH1hPVl8k+1Wq9Rs6Vf4YpkoOFxi2LtliWZFAJI9YjcHYgSRVh0k3FGbiXYqPUwD4yoWA3Y+sneTj3Jqh13he4HxUAo4ZT5YUsVVuSDjixDtv6hK/Iq5h6FNjjAkiNTA63vtfS5VlzfLAfSBBPqenzNzwtNorFi4tlgnpski1lIdGC+XiwYyWiRB9ged6yH+pyHPTlw/8AD/rAnuwJDR8lPq7xHetJo7bW7ES5cSzlYZc8cWALdlO4CxEDneY3X+q6a04tNbZtlYsDx7Hf6jtO9OpVYrHyhmjrr6qbFPzUP+90Tv3v/fqsr4DI/j2bThl02JLTxEGCfWAYPeHAngTNeinSpu5UsCJhYIERsI5ntUGzhYtt/wCHYtoVyKruxxUKcR7qFEeriO1d9Jr0cKwuKUYtjcHoh4gi4p2Jjff244plfFGs7zACG6T+/t7lSYRrcO3ys0u19O3Ck6vp4d8jxA+n0uGVshDDeDwR/wBzVXd19zMySu42O+P2BG3PtVppbCBmZBibvrcjeWAVRLAlQYEQKhWr4e4rEiy11HmzcA830sEzBDERLJtv9S9zSsNrXT61I6tVozxH6tzGMgcHZu3Y894rivUcbQuagCx6VL5OuKsdsS3B3gT3kVnvEviRemW7Ci0boZiCxbFVI3MmD6jkYHwfaqi34+uG6Tct2207DdAPVIiDkTDfkClAO606GCq1aYqZbHrxqB/IXotKy3Qv9RNNqSgCujMSPUBiD2BM961NCq1aNSi7LUEFKUpQokpSlCEpSlCEpSlCEpSlCEpSlCEpSlCEpSlCEqNdGTheyjIj3Mwv+CfwKkmothv5j/IU/wDyFCa5cOun+WP+ZSR7gGT+0T+KyCaG4L/mdsi3m5CCn9MTPG0cd6ufF/Uf4QDVnEqkKFxgkkNJZ+YA4AH+a8g61491GruBbCraBmce55J+B8b1SqeE4nFPNWkQ0OGUzJtyII50MtO6p4ivTByvBlt9vqTP0+IL2Yaq0mmUXXRSxZkVyoJGRMAHmQYj5r66d0VkNw+XaRywK3T/ADSwmTICpjt7Hk9438KfQdQfEvcckjG1JJyA2xTbgHaPepVjxt1LTvba89whYABMQB+kqDB25BEn3rbp+FeVTYxrv8RFxrFlUOOa9+YgHiDz3/C9zvXEQ3XtKFuFx5mQK+Zio+mfq9JAkbbGqNl1CXf/AOmQfn1wSW249GBBE/n9VcuneIdD1By9lW88gYm5OwHJUZEKR+DvWrsy6uXYYNGIAxKDEAhiSciGDGYEbCNpOdWw7iYeS3Q6rWo4nOSQZ4vxsemkjsqrqmpvKwxJIDAE7AezEe3I5k/BqddusgL4kv5YYqCFJZe0nYTx+KqG8SAtK2Q++zlsM44ZVIP7mp1i+motM5E7HIFsMWXcIewEEnKe8/bPp1qb6j/KfmPF4+d7dh3lWBh6lOHPFvnHpqCVC/iyAVJDEFWtmQ2J35PG08cTVrp9RgoyVnePr2IliPSGn3j42+KqSiL5TXPLFpklmViUMz9LHduVg1L062vLLW2LWyyjMsmIIg5R8HYgwTWVgxiKdRwdtI1Nt9CLi4E8BXK4a6nmAib6fc7Hooz2L93yRp7yhbZ9cNswnZhAhwRIg95/FgOj2XfG7bDNbjAmd7c+mf6o4g+3zX2ttEUKU8rCcXtj0CdzxwDyQwj781+XtZsGJXJfpuKZRvdW/on52mNzW154pxH+vocvB4P0Ma3WQ2g0yX3mJ3EjiV89U6Uuoa5bYkArbYEchgXE/ttXxoujpp1t2lJYly7E8mFgmP8A0j81+W/EFnzGYlt1UDY9siR/7qk6fVgkv/4lxgIVNwq8gFuB7kk7/gUxmLpvZ5bXA3Jte0z9dgnmgzzPNj4oiVWdJ6umpaVttbHmKGAYjLYupOMeoFNx7EgyDVf4w11/F7dy1ijOpt3FuSTjB2XkbCdgIPvzWjYMtxC6E5ZSykBLUCZYkgktxIH7d6zUJY81HuXHvOmeJGGK5EkSAIJAMD7farlPFUMI41asNGoB19O5+91E/BV61HIHS46kRcEmZsdB2Oi+tB1Fr9t21QsLprnpVcgxbI4+pg0d44Bk9orJta0CXX01uAVZ1xOQM992+r7/ABtW2t2LOksXXRCbIBugTlvE4oCJH0iPk15p4f8AB9zqGqvXtScLQclyv6nYzghPAHBP2HeRbJbUJc3/AB2W34S0U6LvPqFsCTfU9Bb8Lj4k6H5Vlmki0CAConnhWGw//K9C/wBPOpvd0qh3DQALckeZ5YAWXAPuCJPMfmrFOmWcF05Cm0tuP4d8W9IYAXDMsYj+/vWOW02m1Vy5bti2AxFsADApwAB7ED8fFZuMxrMMG5t/nCuiuMdRdRP+TTINr/zzqvSaVF6Zqzds27jLiXUErMxI96lVbBDhIWC5paSDslKUpU1KUpQhKUpQhKUpQhKUpQhKUpQhKUpQhfF07VR2C6ahjlduKPqyC4qDvCQoJI2/Y96s+oasW1LNwP8A9/7n8VCTWG/Zfyji5Vgp9iQQDxOxHt2quarPNDCb+vvlMe2RbUXXjP8AqN1jUajXPpnuHAPss+iNyhxBg+mDPPqq88L9Lt2rSMh8ww1t7RRZJO3pkwdiGntv7ViksFOoulwQ4ciZkIwj1EieIO4mvXej38r6ZXUuvg8OogFtgTJBG/p2gfatTxau6hQayn/tYkToB0Fp5zAjUFZGDpitWl+wBvGpPfbiCOQvrT9CuqLYHlKbZYokmRJMQxPpPcmKoOqeHVuqbZt21uBvMuvdkASpMKxH07nge1ay5nltMfmPbef2M1F67bDXLYxDsUeQxiVkQTucjwN+K43A+KVW1HPbIy86HU3kgGZOp1IO0HoMVgaZphvsaC0AxoNNpG8ryjwt1i507WyFVlfIAGYgnYg7EGBG/vwa9vvXDd0rPbOIv2vpb3ddojvvx3rwrxasaxfQLbhwDaG4SGEDcnn+/wBq9u6L1Frmlt6i4yWYKglh6MQ2LRuMSw2B3j57914jTaWh2g0J6ELA8PrOa65vrpuDrf01WauIDlKpJUKczi1oiZgR8z24q46bqTbs37+IdfRCt+oBSuY24JYCfZTVt1XUpHmYW35xlA7ELyQZEDsPelvVteUMUXACGmZORUY4xBUqT35C+9chRw3l1hTL7tBy25EXvGg2idTdb4q0WlzmNPxEF19pm1uTqfss7bJ1Vn+YFtIHBXDILsvlwFOWI22xHZthyfzNNGqgp5yM+UlsQDEDYA5cNuY4IgRXz0rqaXD5WHlyx8tVkxJJjeTO5mYG3bivm7rrV90squYJ9JLMozhsJgZYyxmANjtMSa7XvL8wI0EOm5dIkEcX/wDXSLrZdTdmNN7Tkkkti0XIM8z11my0Wr6rcdkW0pFu8inNQQ/qG7KfpBUQdx+9dk/h7hNgOj3UUKS6y5YDdidsvmO81mNf47ay1+ytk28CbYuK2eGPpRhacBYgDaQDVDe13rN1WO7llbg7ksDtwa6JuEhjjiHSDzEBcpifEQ4sp4ZuYyRAnMfp+9CtBrup6e1qhp++yvdO6I54AU8j3JJifg1puoaqzZtra1FzZtjjKNE9hb3VexMj8zXl13pr3BdYmS7h5Pf6i3Hvkf2qRf1ZuMSzFmI3J5O0f2im4elg2u8uiQIMGNSYn32VOrXxtNhqmmbiRMw1sxfrp1vwvSeq6QW9KyWlH8tVCLkd1XZVYncf34rzG8NXfJt3YtEwWw3JUdjDH39/xV/qv9SnxPlWQUgKWumcjHAVf8Sa12o6Nplm4wCELLMWgRvszNMDaszxDw6s+oKrA2Yi+sg+o3XUeFeMUgHNAk6zHPfXRV/Rr9qzp0s3Wi2QqorAscOJaPpBOwYwJPzUXqPUdRCjpyRZA9QCfzFc7+tXEiVKkGO/PFfnirRMLqFVm2wtgLLMtwjNcdlIUjJSBw25P0zUjwbp7ii42IErC5ZruHuP5a5b4rlB9IIOXIg1epYY06ApEusP8p3m4G/00WTVxDquKzQNeNuvQ7+ys11PWa5XtnUl1hlKlgFWZ7lBB+3PNXHiU+lQCA25mO1aHpf8RcS4L4AmMckB3Mkys7gGI4qi8V2r73zbSyxtFPqVSefqMjYEf0/965fHYB9Q08S0kxs7X3ZdTTxAqVgzK1uWdIj0Vt4J1LGxgxJKH6juIMkAfbiPtWhrP+GelG1ZtKzOGDM7KWj6gygFe4jePcT2rQV0+EBFBmYyYWLiyHV3lukpSlKsqslKUoQlKUoQlKUoQlKVzbUKNiyg/cUIldKVB1+puqCbahhiMf8AnLRv8QZ/FdtFrUurKMGg4kjjIcgHvSAhNzCYUilK+bkQZ4jelTlX9QIIAZSVJMkfpgFp/tH5qJ0jUWxFsDF2UtiBwskKSQIX4G3NddLqNNcOKqJ7ShEj3Ukb/j78Vy6j1BbBAWSxg4SIgzG7sImDEHsdqpltOfNkdzFvX3qgsqB1xHvrC8T8d+Hb+g1K3JUh8sWG8xt6h2kEfsd61HQvEdu5bBL27a2QhUWyQ7NvuRJJPJPHNbTr3h3T9StKWZlgHeOAdyGB4IiZ2ivHup+EtVpdS9vThrgk4wJZk/S0cNtG4+a34pY+j5dXXW2o6ibafdYlRj8JUzMtsJ36HexXqx6xfAIK2TcW2HJMg8HeI45OVUPW+rIql7hN0XlZhcDBWQjgcbAH9Jg8155b67reFW4bhGJbFizLEYkdxAj7Cu/SfDOr6hfCbJ6Sd5ACjfgSeTG/uKrUPBqVF/mPcTF+L8m+xEiIGxBT6uPq1W5BAm2s/IReRzfsuHSLVzVatXS3OBUgRkCQfSG7GT77QK/ozSJ6XQgbE7ESIbcbdxuR+KyXgrw8vT7T23OTORkq+oCJ+omJJn/FXl+4CpAY7iBzJWd0buCPf5+9OxtfzDDbx9ZVrCYV9JodlN9uIn76rrdQWkAvARJClNokzjid4/fjtFStIgYKEGNtT9yzA9/sd999q46a/bbHLK5cUkiV3E+3YDjeal23Kja0QJJ2KnkyTE/4qiGQQY29VZylph1un7UW3obLtewteXcEqbmGJJKglkbvzyPmqXrN+zpGS7asK7XASLmRxnviBIBIM7R3q+0uoZsnulVSfQJ3HI9R9/isz4w8V2gX0y2vPcRI3UIY23G7N9o5ieRSsosLwS0H8deibi8U8USWPLSRA3npF9e1lk+rag3L/nAKjEAMskq8CDOXuInn3rpf06tbJtx6dyB7e8D71ysaN3HrXA/P+fj/AH8V1TT+WZaNuGS4qv8As2zfb+9YPjGLa6r5dJw+G1t+h2MbRp3stj/xvBZaHn1Qc5Mw4D5t3Eg336RqtgrbdRuTgU+Q+23+PvNfml0igszRgpKgngnvHvVzpNAAqGTkuZtkoUIDcZIecSSR96qb2nUHAcrtN04R/wAtvnf3Yma5+niJcQ0x199vqV0uZtUOYRIOtv32+qihh5yvsQhBRCPTtvuJE77/AIrZ9J8Q39UXtNbssCjSzKcQIMZrPqEniR3rJt0/ESGBb7wP9/NTfDnjE6b+XdtIUc7vbYG5PaYJyjiBH579z4biG18PDYLm2j+9TuYXnnidA4PxCWOcGOuSYMngQLAWAm63vU7wtIW9Sg4S9uDEHYEEHFT9MgHntzUPU9btwyMSEchQwJUqrD1Qw3UjcAj3Fc/EhLABmAB7KWVsTyGnYj4NZU39R/EoioraeN35MgHvPMwIj/6wcX4jVbiCykQMkk5oE20B67DWQukw2Dpvp5ne/wCVvNDrBdty42YsFRo3GXp5+BJ9t/anUteLKl7rQpjEZqhkiCq5FQ3dpJ/xVL0PXBLh8wKoOykliT7gQIH5q41mgzD5hbtkhfLtFAuJUNJB5YsYHaK0vDsR/wAmiKjyJ6fn3ZVq1BrKkGw/fG3z4Vba8U28r3nsiKlyLb8nHEwyjfI954hx+dJZMqN52G5EE/MdqxPSPC9621m95dtmLfzbRxPlgkQUmYKgzsZ+9ba3O8kE/Ajb9/vWmQAbIxrKLXDyjPrx0+vWV90pSkVFKUpQhKUpQhfNx4BPsJqLZ6kGXL9O+8g7SQCAN5O23zXLqDEsPUwVJLrhIuArAEn2JB29q/NPpirhIAtj1qAI4AEH8mfwPamHNnHHv6IcIAIK7XNK1xTkSsggAfpkbE/1H44/zTQdOFtYO5IGXtlG5Udp9qmUpxAJlNDRMqM+kje36T7fpPwR/wBRvXTTOCogR8ex7j9661wsfW4+QfyQP+1OREGy71w1wU22DfSQQfeDtt813qLqTNxF+Gb8iAP/AJGkSkkXCpOndBdLguemQS0GQSSGEnnH62235+IqTrulLfaWlHAAI+oEAkgjieWH53B2r96pfK5GMiICjfiJkAckmRPx+9brusOLSEErc9QmJaMc4AO2W0b/ANJMVnOqUKc0Y2n3ft06pPMLR04gRrxEa3VrqenhUCjcEYmSRJ5UsR/xcx/Ua7aebdpQxDsABKgKCewUDgdqzvSOsXHbF2yQkSSQcSpVpDACVIkGRz8Va9V/lIvlDECTt24BI5A+o79pJ7VMyoHNzRAE27drfVNpkVXZm7/n33Ufp3S7BuvdNg23G+cYoZ5KweeQZg1YabRWlk2MVJ3bGIJ/4h/15qt6Fq3uEC4ck5BnIZifSGkzsMokx/YSNL1Jrl4DGI7xyCpMTO/AoOMs3O4/F+4+UkfP1SCg1hgD6QbifQwouu1osWnuOCSsyo5Lkwq+wkkCTsJkwKov/wDe1gHmmzbNvb0jZiJeIctBJ/lrJUJJY5Ywatus6Nr+nIWDclbizwXRg4BPaSIneJmDEVnvMuyVXTXTfwFuTkq4jICWK+WN0jME/UGxE4jTYARdaNQvDvf6+i1vT+oKwt30koRPBBxIPYwefepb9Xui7jiGUCSRxEZGDPtVZ0zS+RYS2xDMBuQCMmJJMAkxJJ2mpuo11nToo1DC2WGwa4qqxHuCwmNgdqrVWF0ZDEH5jhR12OcGkaqZ1LTZOkIXk5FQQolYGTT2hu3MCqfxt0vSvbN28hFycbbIwDN3EmCI+4MfmqDxB41vLqdJ5bDFmBbHh1LBcf2JP3xPatTe0VrWrNwFTbkIEb1AbE7GQeB2qKhiqZdTdmPxgkCONZ4417KvjvDqzMO45QZ57x/IXm1vT+WPRMnkz/v/AHNTtHaZAWMIBy0Av9lmYPyIr88Q20tag2rbMEQKbjPGQJGUAADeCBHMz+OFzWm4mwhZ27mJqp4xg313eZTuI+KdhtHJNzvHyR/454kzDM/4daGy6BrJJN5vECwG3qCrGzriqiZK/VekliRc9IEnf0rB+5riUdlK5ZlCQVf1Ajs1sndQeYBr50YGD5Hdufj2qJYdlaRzECeO0THxXO0sBVe8ta2CCBcbm9+N/SF1dXxDCUWGrnGhIiDIGsc3JFunC+fKP0sNvY7ia1PgXTaYXI8oeeN1diWBHcKDsrAd6yVzqUsr9lIFy37gHcqfnj4rbHWdP0eoVSGViqutxsnUBvs223x35rtcNRNHDCmZnccHeOnzXnuKxRxmPOK+ANECbiRsTM/FttpCudX0mzqGcBsnDBbjRky7BgizsggjeDz7maqtX0pgEVPSHcoh32gwMvvxVn4j8RrptN5yY3MioskEkMxB3YjkAAnneO1fvTeu29TpvOMqqEm5bAyYMBMRBJIPqBWDsPkVl4vwpmIh5EX+Ztr9R6roaPiOWoKIMmxj9frhfWjHkFM2Rc1BCOwyN3hlTiANt95nj3zmq8dvFohRbK3T56RMiRETxPq+QRUjx3duOPVYDWQAbd3LFwSBlIPHtiR2HfiJ0ToysmTQzEbk+qZERJAMR2NaVOnhcBhzVqWaPWPlPOnK53GYnFYnEGjSsfl9441m4Uvo3jKQDdXK7dvHBLYCkAgJLR9XJAmSY+BWlti4rMbkKDc9BVmIKkgKHDbBiZEKNpBrA9d0YstmhKNJkrEw0yRvM7xtG071rPAmqttZZLYuwpktcAgsZnEgkduO3zNWalNhYKlPQ/lJgcXUznD1bn3/ACr/AE+tRywVgWUwwkSDxvH2rvUGz0lLbM1pQrO2T/8AEdyf3LE/ma+h1CHwdSpxBnlSSTKr+okRJMRvVXeFtkDYqZSuVnUo/wBLA/Yz+/tX2XETIilTV9Vyu3G/SuXvvEVzTU5kYbpvL8b7RiCPUDvv/mpAFJrol01WV6vqLwvnDIAn3I7CIg7/AN6vdKd7ZPdCD9wQY/z+1QdTp2LlQ9xbbLipVAcCxCQpUypHMlYAnepGitEo2KupS42IcydjG0EwrDj71Tw2GdSe95dId+z++ltlGZM2096KV0/XeapYKQskKT+of1VJaY25qJ0/TquTKzkOZKsxbE9wJ3X7cVLZQRB3Bq4J3Q2ct1C0lxrdsC42d0ySBuZJmB8DieKW9LdDhs1CmTcTGZPAxaREbDgzHzUu3ZVfpAH2EVy195ktsyLkwgx7id/7TSm6TLAvt79VIqBcQsxdYlYCzwYnMfmY/wDLXEdUYA+YUtl3i1JAhIADNJ3YmSAPgdia732tooDxj9IyE7kGST3BB3/NMNRrWlzjA6oH/YYauNnU2NQDiVfHYidx8GPt9qazSWPLwcBU52MGexUjeftUK6mlOaIAGsowZbQUlS24bBTIJx2HO9T0tpNuFUA5HYckbDLbkb7diPimhsyHj+kpa8D4h6qH0vR27bFvWC2wzy4+5EAn2H967ahgjqFImZKDkTO4Hsf8gV+PcJ2MliGDKTydwAq9t4OXEd6/NZoSXDMxY7BVG3G7GZ3mDvtzShgYAGAAcKKSRbVcrmufyrjXApgjALnEEgJLnkyZJUbVT6DqpNwBpYFgrbKsy2EgrvzGxO/3q5OidLeN51YtIaBiGk/05SGj+kycZ5Nc9B0Ahs+YMgMYgjgkKnqjtJPv81A5ji4BrgYN+fcW2/RUY4OjXqND9rabfzOudOUmQSvvER+xqFbVyNlLDeGXgxt+KsdX01nRlL7kbRso+/c/72qJr1sW7NxHkBcGeHwZm2K4w0hmKgRtJPerQmQFdp13Aw7T6+i66ay9th6My0lox9PsASZO3b/ZrfGvSreqsDzEOKZN5n0tbgeo79oG8yNvtGd1nXb1y491Lnkq8ADOBsBsNtztz8xV50vXLrLV7T6ghLtwYHHZmXHkTImJ+O8U17c+ZjKkOGuWJb9Pn3VTDeIHzm1C1waTYkWPb8BZHw/1nQ2dJeXF2wOzFfUSxOJEbCYgcRHapXgbwjbLLfW47uVbyroQYo8EZMDOTDcQTE9vbV2/AulFvy1QiwVOamc2bsxPM/4xEVO8OdCXSWPKt3GKBnILgA+rffjj8VVo03NfUfTc5su3ynM2O1rk+ltAF0WIxtM03imTLueI+n8qv6h4V0Rvtd1AMuywWeEZo9hERHfas3r+kM2ruWrKT6vSFEKEIBU7bBY71s+qaO1ddRdcg8KBHBkH1Qdm259qla3Vi3aLEFSCABIBaDsZHaBMVbGKqUsz6n+IFtfsuWxXh9CsxoBgzJsPuvJeuaR9Pdv2X3JCYmIkSCCv7n9jVv1DoN2yiswyXEZMu4V49StHEGRW00402pK3ntgvY9SsTsJk8k7wdxlxUj+MR1S7cV7eAdwASyxspzNuUJ9WyknuexiWnjWOaKjdDc9xb003VM+FMeSxzv8A5i8XJv6mNVXjwhprlpDfsDMIgLAlSzYgHLDfnuaz/iPQ2TqbLA22U2hbKBhcxdBIB7naRJH6a1DhNdZuWyWC3DBDEAoQoI8uB6t4Jk9z9qxei8NraueXcSLyH6iTDD9LJHIPH7g1RxeMa3CvqZiQQR8O076iBorlXCllRtIMA0ud47AyYXS50EqbeJPkhs/LmVygwR7H4/7Vb9FtG1q0ZYK3hi47ZAFkb7jdf/PX7bG0Hft+PY+3xU3pdseauRAwMtO0AKQCfaZWuPwnieJqYqmHuzf692k79tZPA4WocFSY0log6+v6j8qH4y6Kr43hau3b1yFCqxa2pA5MCf7gHc+9UWj601nJHklDiWBJEw2xJO5kRtttW301y/8AxTKseQpgquML6ZA4kNJyI+RVfq/DGmKJZyFrO+WWCXNzENKkmIOM/A+a9Aw+JbUYWVGmBa41/hYeM8NqCr5uHIkiYHvXmTZZLX9RN05EOtpHhyIyVv0kjsZy7iY7Gt54f01y2cLr3LxC5JdIITBiPRORyb0g7jYHY7mljoiWnu3kDfzCWa2MWRoDQOP1E5RPI9pFdujdXa6JuKUIIUQGxJI3G47EEfFNr4thc2nzp6KbA+HvpB9apc6a9e99trFW9fF6yrqVYAqwIIPBB2INfdKYr4MKONBb3hYnnmfj9v7V9jSpxG3t2/A7fiutKSAlkpSlKVIqjW2GznsY34G52Eio+oa6l5PItpgxZrjBYORgS3fLYAzJ2HFWXUtEtwepS+xXHlSH9DZrIDCDO/zVBqeuXBcKruk7ekYwCYG4+Kq4nGDDCXAnXSNANbkflSF4JAO3v8LQN9ZK+gnYTw8TMrztHP8AkV+37jFSpVlJBGSeqPkd/wC1QzolOLs7sV9QZsQSCxYAwFEKDHvA3k7mJ/EXLb5PdU20TJiDCkASSFkx9t6Q13tJlsibEXtybW96KJzQAL66q5TUgAAK5gRupH9zFRbnU2zZCr2wq5ZlSwI9lIlcvjc/FUOp8ShLg0753XUW7hcqoiXyRQh3Lxt2/epHiN28q7ZDK/pa5cyYK6pJxhVXcCNj3xFXKQNQt2ntb6ptdjqbHO1i9gb/AEsNL9Vdaq2gtE4FxIJBAJJ/4sh/0kfFeadG6Tql1VyzZcGz6mCM84TlhCfpIO3ABAP40ekOpuWrmT30u3Et4OEZ0VWKqDbCsN4aWJ3HP6TWd1Hhu9023fu2bjXLqhcmCkKFJWSVkydzuT78b1Vx9J7Zp5wc8Nylsgk3nNtAnUEbwtXweqypScWwHHY97TsNe6+/BrDR3rlq7fti/cdQwY7bSVJLfqJaffjvXo+p1aH0sSpkQY3B7GI257/NYTw94Ot6xLOo1Nosbqy7B2WTEAkAiJgcRzWjs9J855IKFCyxvAAAXYkb7R3H5FVi+sAXtzOqTDg6ALD/AE0+EnQ9ZM3S+JvY6oALnf7a9OCrlLlwsVAUwAZ9QG5I4g+x713s6eDkxluPYAewFdlUAQOBXK/qQvyYmP35j7Voiyyw3lReo3PUoiY9W6yNiO/Y/wD3tUjQWcbaiZMSTEEk8kgcE8n71F0emLEs24MRsRMgEz6veeR3+82VNaLkp14j375SonU9Kr22DbCJnENBH0sARypgiO4qXSn9ki8X8R9Jdwba+t7LuCvBYEwWAPeR+xqz8NC9bbTekG8JGLROM7TJ5xyrZavoQvwt1Wt+TODI+ZZJgSW9eUKCSR35O8ROkeGV09zzNQwbEyHyhVgbG5kQZMiBvEc1G2gBW87NzaNzY34vOmqqVq+I/wCKzAFoLWkQ+dADPW+08K/sarzEV5e0WHpVgAykjhhuCwiYNQ7rk2B5twtkVKnDBoO4zUxj+eKidW6ykqoS1eKtmH/Sp3xxifWAd2kc/tM6dq0v2lUqMlIUq7knYblW+pziZk/M0lOvT8zICJGo3Ct1BJDgDF+Y9OffVfN2yoWQo9I9P43FfWpttdRA1v0sHLFQZVoJBjuDvt819nQg3BLlGjZQNgQFEoWEQMhyN6maFHKhrqBLvqkKxZeeZgZGAu5G1Oc1r6eR3xA8pXNzX0j37/pQOmaTC1Nq2zG5bJAuegT+lHXcrMnsYg/EyU6ewshUCWnbEuAM17ZqJiZEif7VY0pKdNtNuRgslkAyB74UNenhQVQW1tkCVw55DyQYMrA42g88CLremO6OGW22JPkCGEDEAZkbgzP0xtVtSnBjYyxbhITMzuqQ9DTnJ1BJEMAfcc+xjafcVXavriaO4ipaa6rBvMZWDMCpAIiPUVmIBHNX3U+mi5Ze2uAz3YsuQ7SYkb7bb+1UGn8MMLYObO6G5AJBUozEyDE5NCtuTuO01T/4WHw1J1eiwZxoOe0fKygq1a76gYLDni+l+nvdUfStRe0zeeoNxr4bzFJ9JcyysfYKSR9jWi6V4hYaVr2raPKd82RMhG0AAAtHqG8dtzzUJNOSQoHqB+nv37fnv7Ve6DTm1hbCk5G4XuAgKHMGCCZaRsCAfpqh4V4hXxbnCqLDfQ66eg/CnbhW0XDKZG4npf1P3WLH+oIOrumznqbVxbZ09lVZSLqwCOJA2LE7g7Vuuk697iI1xRbb1B05i4DuoYxlEHcAg77msp1bwer3dQ2oLPcvsDpxahWtrb+kKzbBiG4425k1rul2gqqpkuESWYAO0A7vAgGS37muhqlhgN19/NXcTUoOAbS1GvyG9h3tM91OpSlRqilKUoQlKUoQlQdT01PrFsFxwJgE/PY1OpUb6TKlngHuhUuqsFc8jivCBrkhy5EyG+g5NAAPsPiiKSQFGJUAkkbBdth71ckVEvdJtOjW3XJHJZlJJBOWU7nbcTUrYGqUATGg96f38lUanRfzA7W0ZLU47ODmGm0SMirKq/qPdQdu3dGteSWZfQA4IYs8iCSGJ3/UdjO32qfZ0LgnN81LMYZeFIEKIMbR3Bn4onTdoZy0qqkn4LGQo9AO8SB2EztTWuLm3Efwkgh4EyP3r/Krem69L8vbkOsLByCgyHEpmAfqX53iewl3NZ5hhCrri4e3iSWb0wC04qPqUgggyNxG/XS9Es2wFVAFBBxgBZBkGAImYP3AqZbsqs4gCdzFDi7OC2I3n8JxIGnsqFotAFX0ItmcclUDcBMAJ7QMQPbD2qwpSnEymr4uoTwY99t/x7VwXpqcsMzJPq33MjaeNiR+TUqlMLQdUJSlKchKUpQhU3XtUUD5XLa2zb9Kmczcn7wyEbRH9qpOp6w3rWneRAzDAcC5tiY/5Q37/NaHq65FVKJcRj/MRiq4pybu+5x2ECPq52qs6p09GTGx5Smz6iisAMHGzNwFJxJBPMHfeqeJo1KjX5Dq0j12RDw9ryPhBGnQjYf2svu2RyIgsNogR/VJ7xA2O9WnRurXLYAXH+YQPUsgO3oVtiDEwSJ4nvUXXdMNuGvWyk95Ee25UkA8f7mrToenCtbuOjQXC252A2MPjHc7CfYkVg+H4XEU8S34S0DWRYjidDNvlOq1cfjKFSiWtdJJsNC2241jvrMaFaLQaO2qwsFZLHfJS5bJiJJIhu07VOrjpNOqLiiqokmFECSSSfyTNdq6q0ysxzpMzPdKUpQmpSlKEJVZqGsm4WZsjYJdof8A8KU/Ui7kFZIBB5mrOsz411l/T2Hu6ZLWQINwuN2SCu24DMOIM7UASVLSBc7KDBNpNh6nhUviD/UoWbtryvL1Flw5uQCrAA7AA8EDfcb/ABWd1nj/AFtuyVV5e4fMFwgEopJyVZ2iYj2Ej2ik0FxroAxQ3VM2wGCsDyEYXCPMU8QCSJq41XQsEyIUJKAC4QuFoFruDsZ38xlSFknDbnaCtjaWHeKZ166n39b+u/h/DmNNJ+IAztmQDZ06fxOq33RfE1rUvgtp8lXzM4H1GEJUTPc8+xrRWCY3M/MRv32rwwae/wCcGzvpbJGboDblQeLakjgcZRXtPRNUl20Llv6X3BggkD0gtluWgAT8dxUwhwD2ae/en6WHXotw58t1QOebkDbofffZT6UpSqulKUoQlKUoQlKUoQlKUoQlKUoQlKUoQlKUoQlKUoQlKUoQlKUoQsL/AKq6t0sJ5TOpZvLdQDi6XUeV4hj6OBuJ7SKwPhlLn8Zp1uZhGu2cgZAbCBaDe4BxAH2r1LxjauMLcBCoclSQTicYBIkZHdu4iqLT2rodccSQyx6RzO0Q23b3qtU8VZh3eSS2epM37NP1I+V1uYSuW4fKGTrey1Y6wou+SVYOxGRByAY9hMH6RMgRXbSXJZwbiMQVxUrDhQoIVyTJMmZ+eKh9d1XlguLam6JxYDIhBEknH0mX435qv6MgZfPuny1U8s2MsTiBkfcn/wBwqi/E1mVxRDc0ntA96n+lntaxzJbx3krWWhsNgD3A4B7xX1XzbJIEiDAkTMH2nvX1WsFT1SlKUqEpSlCErKf6haZDpzcdLpNoTbwIguxxhlM7DYkkbCYPatXVP1DrOGoS1gfVgMpjlu23qA71HUrNojM4qSnRFV2UtzDUjSQOq8e0mvuMrG8CVQZEOItjgqMBBuFuwJA+DFW2p605tlCRIUAkKhDuqq19CpUpw/pEc2z71M630I6oaptPncueaCgJVVYsxyCg/Vio5J43gVwt+BL5YWHcADO418borwMlY+4fEfIk1BUwdHEOFQRA92/PI+a2qHitA0W1HtDZdlDReByenPPdUSdLu3bq/wAP5Xq9SkelDAyOdtpUEAfTH4Ne49LVxZTzMQ+K5BJwBgA4TwPisV4T8L27BtW7yI+ot3Hl0dvQ4AuWw4BE+kzDDhhW8tBgoyILQJIEAnuQJMD4k1ddYBuscrMxeLfWqua7KQ0kBwFyNpPsL7pSlNVRKUpQhKUpQhKUpQhKUpQhKUpQhKUpQhKUpQhKUpQhKUpQhKUpQhR72kDSCAVI3Ebk9jl9tqhdO6Its5x6yNwWyCGOF9IyE7SYNKVCcPSc4PLRI9++qXMeV00/TCUHmhA7eq55QKBrmwzBnLgRv8e1Sn0asuL+oSDBG0gyNvvH7UpUpE6om+YW7LvSlKVIlKUoQlKUoQlcGtkSxbgkkwJxj6RH+filKIlITAlQGKWfQLWFlEd8kxAAAggD6gxBJke3O9RumaPUW2YXGLWoxXI5zuFUmfV9PMnc7ma/aVXqs0IJGW9vypWPAOQAXA++3Ctv4UEMp3Vi0gyZB7ST9+KkUpU4AFgo95SlKUqEpSlCEpSlCF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80751" y="381689"/>
            <a:ext cx="1245463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令和元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秋</a:t>
            </a:r>
            <a:r>
              <a:rPr kumimoji="1" lang="ja-JP" altLang="en-US" sz="2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号</a:t>
            </a:r>
            <a:endParaRPr kumimoji="1" lang="en-US" altLang="ja-JP" sz="2000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№</a:t>
            </a:r>
            <a:r>
              <a:rPr lang="en-US" altLang="ja-JP" sz="18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57</a:t>
            </a:r>
            <a:endParaRPr kumimoji="1" lang="ja-JP" altLang="ja-JP" sz="1800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90627" r="86072" b="3430"/>
          <a:stretch/>
        </p:blipFill>
        <p:spPr>
          <a:xfrm>
            <a:off x="7098784" y="6312554"/>
            <a:ext cx="360040" cy="288033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60805" y="1557067"/>
            <a:ext cx="6852416" cy="8542285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71304" y="1811480"/>
            <a:ext cx="50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5400" b="1" dirty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☺敬老の日</a:t>
            </a:r>
            <a:endParaRPr kumimoji="1" lang="en-US" altLang="ja-JP" sz="5400" b="1" dirty="0">
              <a:solidFill>
                <a:srgbClr val="FF00F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5758" y="2831458"/>
            <a:ext cx="55428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16</a:t>
            </a:r>
            <a:r>
              <a:rPr lang="ja-JP" altLang="en-US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日は「敬老の日」</a:t>
            </a:r>
            <a:endParaRPr lang="en-US" altLang="ja-JP" sz="34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ご長寿をお慶び申し上げます。</a:t>
            </a:r>
            <a:endParaRPr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リハトレーナーで下肢筋力を鍛えて</a:t>
            </a:r>
            <a:endParaRPr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外出の機会を増やしましょう。</a:t>
            </a:r>
            <a:endParaRPr kumimoji="1"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76" y="335129"/>
            <a:ext cx="1036695" cy="5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2393" r="16355"/>
          <a:stretch/>
        </p:blipFill>
        <p:spPr>
          <a:xfrm rot="508467">
            <a:off x="5831032" y="1767079"/>
            <a:ext cx="1069282" cy="121393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5319" r="24479"/>
          <a:stretch/>
        </p:blipFill>
        <p:spPr>
          <a:xfrm rot="165657">
            <a:off x="5298241" y="3453832"/>
            <a:ext cx="1627082" cy="165111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7466" r="28733" b="11995"/>
          <a:stretch/>
        </p:blipFill>
        <p:spPr>
          <a:xfrm rot="21044012">
            <a:off x="574122" y="3191700"/>
            <a:ext cx="1548284" cy="203614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11101" r="14910"/>
          <a:stretch/>
        </p:blipFill>
        <p:spPr>
          <a:xfrm rot="276254">
            <a:off x="5288687" y="6243329"/>
            <a:ext cx="1615590" cy="18418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 t="6340" r="31165" b="17534"/>
          <a:stretch/>
        </p:blipFill>
        <p:spPr>
          <a:xfrm rot="21146754">
            <a:off x="426122" y="1665888"/>
            <a:ext cx="1050239" cy="1374802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 rot="5400000">
            <a:off x="-572750" y="965064"/>
            <a:ext cx="8413340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 rot="5400000">
            <a:off x="3058648" y="5866355"/>
            <a:ext cx="1134615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9102" y="8967131"/>
            <a:ext cx="2534426" cy="4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26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53732" y="9407664"/>
            <a:ext cx="4543425" cy="1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08854" y="8764428"/>
            <a:ext cx="2897306" cy="2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1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785409" y="8818923"/>
            <a:ext cx="1775022" cy="2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23441" y="9092289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43503" y="9597695"/>
            <a:ext cx="1514245" cy="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0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29134" y="9349108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92395" y="9555111"/>
            <a:ext cx="1216367" cy="1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rgbClr val="FF6600"/>
                </a:solidFill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w-ito@sic-tky.com</a:t>
            </a:r>
          </a:p>
        </p:txBody>
      </p:sp>
      <p:sp>
        <p:nvSpPr>
          <p:cNvPr id="2" name="AutoShape 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4" y="9906880"/>
            <a:ext cx="483551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9" y="9959641"/>
            <a:ext cx="1941414" cy="2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157937" y="9963962"/>
            <a:ext cx="735013" cy="2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14675" y="386261"/>
            <a:ext cx="543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リハトレーナー</a:t>
            </a:r>
            <a:r>
              <a:rPr kumimoji="1"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endParaRPr kumimoji="1"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下肢筋力を強化！</a:t>
            </a:r>
            <a:endParaRPr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771645" y="9540271"/>
            <a:ext cx="466952" cy="1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mail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797157" y="9366946"/>
            <a:ext cx="415928" cy="1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HP</a:t>
            </a:r>
            <a:endParaRPr kumimoji="1" lang="ja-JP" altLang="ja-JP" sz="10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785409" y="9073605"/>
            <a:ext cx="1721832" cy="2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FAX</a:t>
            </a:r>
            <a:r>
              <a:rPr kumimoji="1" lang="en-US" altLang="ja-JP" sz="12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:03-5823-4779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368300" y="9391619"/>
            <a:ext cx="425177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978666" y="1463479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024972" y="370086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 flipH="1">
            <a:off x="7448376" y="5870564"/>
            <a:ext cx="1574183" cy="6856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488882" y="6038794"/>
            <a:ext cx="162965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リカベントバイクで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持久力もアップじゃ！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15635" y="1675262"/>
            <a:ext cx="4086565" cy="1015663"/>
          </a:xfrm>
          <a:prstGeom prst="rect">
            <a:avLst/>
          </a:prstGeom>
          <a:noFill/>
          <a:ln w="76200" cmpd="tri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安心安全に機能訓練を続けて</a:t>
            </a:r>
            <a:endParaRPr lang="en-US" altLang="ja-JP" b="1" dirty="0">
              <a:solidFill>
                <a:schemeClr val="accent5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いつまでも若々しく</a:t>
            </a:r>
            <a:endParaRPr lang="en-US" altLang="ja-JP" b="1" dirty="0">
              <a:solidFill>
                <a:schemeClr val="accent5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元気に過ごしましょう！</a:t>
            </a:r>
            <a:endParaRPr kumimoji="1" lang="en-US" altLang="ja-JP" b="1" dirty="0">
              <a:solidFill>
                <a:schemeClr val="accent5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14675" y="5443349"/>
            <a:ext cx="5788215" cy="461665"/>
          </a:xfrm>
          <a:prstGeom prst="rect">
            <a:avLst/>
          </a:prstGeom>
          <a:noFill/>
          <a:ln w="76200" cmpd="tri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☺　笑顔で楽しく頑張りましょう　☺</a:t>
            </a:r>
            <a:endParaRPr kumimoji="1" lang="en-US" altLang="ja-JP" sz="2400" b="1" dirty="0">
              <a:solidFill>
                <a:srgbClr val="FF66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0682" r="33158"/>
          <a:stretch/>
        </p:blipFill>
        <p:spPr>
          <a:xfrm rot="21387162">
            <a:off x="500678" y="6238849"/>
            <a:ext cx="1482747" cy="203778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 r="18100" b="7120"/>
          <a:stretch/>
        </p:blipFill>
        <p:spPr>
          <a:xfrm rot="373538">
            <a:off x="3741931" y="3205577"/>
            <a:ext cx="1523094" cy="19955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r="35571" b="30288"/>
          <a:stretch/>
        </p:blipFill>
        <p:spPr>
          <a:xfrm rot="566824">
            <a:off x="3669343" y="6216327"/>
            <a:ext cx="1514888" cy="2036840"/>
          </a:xfrm>
          <a:prstGeom prst="rect">
            <a:avLst/>
          </a:prstGeom>
        </p:spPr>
      </p:pic>
      <p:pic>
        <p:nvPicPr>
          <p:cNvPr id="56" name="Picture 6" descr="F:\リハトレーナー\ﾘﾊﾄﾚｰﾅｰ漫画付\ヒップ01 (2)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42" y="7048849"/>
            <a:ext cx="1386061" cy="1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9149" r="24183"/>
          <a:stretch/>
        </p:blipFill>
        <p:spPr>
          <a:xfrm>
            <a:off x="2118545" y="6127235"/>
            <a:ext cx="1462973" cy="1941797"/>
          </a:xfrm>
          <a:prstGeom prst="rect">
            <a:avLst/>
          </a:prstGeom>
        </p:spPr>
      </p:pic>
      <p:pic>
        <p:nvPicPr>
          <p:cNvPr id="49" name="Picture 9" descr="F:\リハトレーナー\ﾘﾊﾄﾚｰﾅｰ漫画付\ローイング01 (2)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11" y="6965402"/>
            <a:ext cx="1575970" cy="15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6853" r="26784"/>
          <a:stretch/>
        </p:blipFill>
        <p:spPr>
          <a:xfrm>
            <a:off x="2195711" y="3086213"/>
            <a:ext cx="1468970" cy="1976369"/>
          </a:xfrm>
          <a:prstGeom prst="rect">
            <a:avLst/>
          </a:prstGeom>
        </p:spPr>
      </p:pic>
      <p:pic>
        <p:nvPicPr>
          <p:cNvPr id="69" name="Picture 8" descr="F:\リハトレーナー\ﾘﾊﾄﾚｰﾅｰ漫画付\レッグエクステンション01 (2)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6" y="3923825"/>
            <a:ext cx="1193144" cy="13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F:\リハトレーナー\ﾘﾊﾄﾚｰﾅｰ漫画付\レッグ01 (2) (1)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7" y="3871738"/>
            <a:ext cx="1808734" cy="14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" y="535599"/>
            <a:ext cx="771761" cy="7614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7" y="491039"/>
            <a:ext cx="867663" cy="8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5422</TotalTime>
  <Words>107</Words>
  <Application>Microsoft Office PowerPoint</Application>
  <PresentationFormat>ユーザー設定</PresentationFormat>
  <Paragraphs>32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HGP教科書体</vt:lpstr>
      <vt:lpstr>HGP創英角ﾎﾟｯﾌﾟ体</vt:lpstr>
      <vt:lpstr>HGP明朝E</vt:lpstr>
      <vt:lpstr>HG丸ｺﾞｼｯｸM-PRO</vt:lpstr>
      <vt:lpstr>Meiryo UI</vt:lpstr>
      <vt:lpstr>Arial</vt:lpstr>
      <vt:lpstr>Calibri</vt:lpstr>
      <vt:lpstr>Century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伊藤 亘</cp:lastModifiedBy>
  <cp:revision>657</cp:revision>
  <cp:lastPrinted>2019-08-23T10:06:41Z</cp:lastPrinted>
  <dcterms:created xsi:type="dcterms:W3CDTF">2013-10-15T00:44:33Z</dcterms:created>
  <dcterms:modified xsi:type="dcterms:W3CDTF">2019-09-11T05:41:12Z</dcterms:modified>
</cp:coreProperties>
</file>