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200900" cy="10261600"/>
  <p:notesSz cx="6735763" cy="9866313"/>
  <p:defaultTextStyle>
    <a:defPPr>
      <a:defRPr lang="ja-JP"/>
    </a:defPPr>
    <a:lvl1pPr marL="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8897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779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669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5587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9448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9338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92276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9117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3E1E5"/>
    <a:srgbClr val="FEF2E8"/>
    <a:srgbClr val="FFEFFE"/>
    <a:srgbClr val="F2D1FF"/>
    <a:srgbClr val="FF99FF"/>
    <a:srgbClr val="FF33CC"/>
    <a:srgbClr val="FF66FF"/>
    <a:srgbClr val="F9BCA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25" autoAdjust="0"/>
  </p:normalViewPr>
  <p:slideViewPr>
    <p:cSldViewPr showGuides="1">
      <p:cViewPr>
        <p:scale>
          <a:sx n="95" d="100"/>
          <a:sy n="95" d="100"/>
        </p:scale>
        <p:origin x="1242" y="66"/>
      </p:cViewPr>
      <p:guideLst>
        <p:guide orient="horz" pos="323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187749"/>
            <a:ext cx="6120765" cy="219959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814907"/>
            <a:ext cx="5040630" cy="26224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43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13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915489" y="548712"/>
            <a:ext cx="1215152" cy="1167257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70034" y="548712"/>
            <a:ext cx="3525441" cy="1167257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08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22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2" y="6594028"/>
            <a:ext cx="6120765" cy="203806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2" y="4349305"/>
            <a:ext cx="6120765" cy="224472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8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7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66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5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4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2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1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61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70034" y="3192498"/>
            <a:ext cx="2370296" cy="90287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760346" y="3192498"/>
            <a:ext cx="2370296" cy="90287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56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0940"/>
            <a:ext cx="6480810" cy="17102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6" y="2296983"/>
            <a:ext cx="3181648" cy="9572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97" indent="0">
              <a:buNone/>
              <a:defRPr sz="2200" b="1"/>
            </a:lvl2pPr>
            <a:lvl3pPr marL="997793" indent="0">
              <a:buNone/>
              <a:defRPr sz="2000" b="1"/>
            </a:lvl3pPr>
            <a:lvl4pPr marL="1496690" indent="0">
              <a:buNone/>
              <a:defRPr sz="1700" b="1"/>
            </a:lvl4pPr>
            <a:lvl5pPr marL="1995587" indent="0">
              <a:buNone/>
              <a:defRPr sz="1700" b="1"/>
            </a:lvl5pPr>
            <a:lvl6pPr marL="2494483" indent="0">
              <a:buNone/>
              <a:defRPr sz="1700" b="1"/>
            </a:lvl6pPr>
            <a:lvl7pPr marL="2993380" indent="0">
              <a:buNone/>
              <a:defRPr sz="1700" b="1"/>
            </a:lvl7pPr>
            <a:lvl8pPr marL="3492276" indent="0">
              <a:buNone/>
              <a:defRPr sz="1700" b="1"/>
            </a:lvl8pPr>
            <a:lvl9pPr marL="3991173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6" y="3254257"/>
            <a:ext cx="3181648" cy="59122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8" y="2296983"/>
            <a:ext cx="3182898" cy="9572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97" indent="0">
              <a:buNone/>
              <a:defRPr sz="2200" b="1"/>
            </a:lvl2pPr>
            <a:lvl3pPr marL="997793" indent="0">
              <a:buNone/>
              <a:defRPr sz="2000" b="1"/>
            </a:lvl3pPr>
            <a:lvl4pPr marL="1496690" indent="0">
              <a:buNone/>
              <a:defRPr sz="1700" b="1"/>
            </a:lvl4pPr>
            <a:lvl5pPr marL="1995587" indent="0">
              <a:buNone/>
              <a:defRPr sz="1700" b="1"/>
            </a:lvl5pPr>
            <a:lvl6pPr marL="2494483" indent="0">
              <a:buNone/>
              <a:defRPr sz="1700" b="1"/>
            </a:lvl6pPr>
            <a:lvl7pPr marL="2993380" indent="0">
              <a:buNone/>
              <a:defRPr sz="1700" b="1"/>
            </a:lvl7pPr>
            <a:lvl8pPr marL="3492276" indent="0">
              <a:buNone/>
              <a:defRPr sz="1700" b="1"/>
            </a:lvl8pPr>
            <a:lvl9pPr marL="3991173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8" y="3254257"/>
            <a:ext cx="3182898" cy="59122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2018/12/27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88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2018/12/27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64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2018/12/27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67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08564"/>
            <a:ext cx="2369047" cy="173877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2" y="408564"/>
            <a:ext cx="4025504" cy="8757992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5" y="2147336"/>
            <a:ext cx="2369047" cy="7019221"/>
          </a:xfrm>
        </p:spPr>
        <p:txBody>
          <a:bodyPr/>
          <a:lstStyle>
            <a:lvl1pPr marL="0" indent="0">
              <a:buNone/>
              <a:defRPr sz="1500"/>
            </a:lvl1pPr>
            <a:lvl2pPr marL="498897" indent="0">
              <a:buNone/>
              <a:defRPr sz="1300"/>
            </a:lvl2pPr>
            <a:lvl3pPr marL="997793" indent="0">
              <a:buNone/>
              <a:defRPr sz="1100"/>
            </a:lvl3pPr>
            <a:lvl4pPr marL="1496690" indent="0">
              <a:buNone/>
              <a:defRPr sz="1000"/>
            </a:lvl4pPr>
            <a:lvl5pPr marL="1995587" indent="0">
              <a:buNone/>
              <a:defRPr sz="1000"/>
            </a:lvl5pPr>
            <a:lvl6pPr marL="2494483" indent="0">
              <a:buNone/>
              <a:defRPr sz="1000"/>
            </a:lvl6pPr>
            <a:lvl7pPr marL="2993380" indent="0">
              <a:buNone/>
              <a:defRPr sz="1000"/>
            </a:lvl7pPr>
            <a:lvl8pPr marL="3492276" indent="0">
              <a:buNone/>
              <a:defRPr sz="1000"/>
            </a:lvl8pPr>
            <a:lvl9pPr marL="399117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17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183121"/>
            <a:ext cx="4320540" cy="8480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16893"/>
            <a:ext cx="4320540" cy="6156960"/>
          </a:xfrm>
        </p:spPr>
        <p:txBody>
          <a:bodyPr/>
          <a:lstStyle>
            <a:lvl1pPr marL="0" indent="0">
              <a:buNone/>
              <a:defRPr sz="3500"/>
            </a:lvl1pPr>
            <a:lvl2pPr marL="498897" indent="0">
              <a:buNone/>
              <a:defRPr sz="3100"/>
            </a:lvl2pPr>
            <a:lvl3pPr marL="997793" indent="0">
              <a:buNone/>
              <a:defRPr sz="2600"/>
            </a:lvl3pPr>
            <a:lvl4pPr marL="1496690" indent="0">
              <a:buNone/>
              <a:defRPr sz="2200"/>
            </a:lvl4pPr>
            <a:lvl5pPr marL="1995587" indent="0">
              <a:buNone/>
              <a:defRPr sz="2200"/>
            </a:lvl5pPr>
            <a:lvl6pPr marL="2494483" indent="0">
              <a:buNone/>
              <a:defRPr sz="2200"/>
            </a:lvl6pPr>
            <a:lvl7pPr marL="2993380" indent="0">
              <a:buNone/>
              <a:defRPr sz="2200"/>
            </a:lvl7pPr>
            <a:lvl8pPr marL="3492276" indent="0">
              <a:buNone/>
              <a:defRPr sz="2200"/>
            </a:lvl8pPr>
            <a:lvl9pPr marL="3991173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031129"/>
            <a:ext cx="4320540" cy="1204312"/>
          </a:xfrm>
        </p:spPr>
        <p:txBody>
          <a:bodyPr/>
          <a:lstStyle>
            <a:lvl1pPr marL="0" indent="0">
              <a:buNone/>
              <a:defRPr sz="1500"/>
            </a:lvl1pPr>
            <a:lvl2pPr marL="498897" indent="0">
              <a:buNone/>
              <a:defRPr sz="1300"/>
            </a:lvl2pPr>
            <a:lvl3pPr marL="997793" indent="0">
              <a:buNone/>
              <a:defRPr sz="1100"/>
            </a:lvl3pPr>
            <a:lvl4pPr marL="1496690" indent="0">
              <a:buNone/>
              <a:defRPr sz="1000"/>
            </a:lvl4pPr>
            <a:lvl5pPr marL="1995587" indent="0">
              <a:buNone/>
              <a:defRPr sz="1000"/>
            </a:lvl5pPr>
            <a:lvl6pPr marL="2494483" indent="0">
              <a:buNone/>
              <a:defRPr sz="1000"/>
            </a:lvl6pPr>
            <a:lvl7pPr marL="2993380" indent="0">
              <a:buNone/>
              <a:defRPr sz="1000"/>
            </a:lvl7pPr>
            <a:lvl8pPr marL="3492276" indent="0">
              <a:buNone/>
              <a:defRPr sz="1000"/>
            </a:lvl8pPr>
            <a:lvl9pPr marL="399117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09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0940"/>
            <a:ext cx="6480810" cy="1710267"/>
          </a:xfrm>
          <a:prstGeom prst="rect">
            <a:avLst/>
          </a:prstGeom>
        </p:spPr>
        <p:txBody>
          <a:bodyPr vert="horz" lIns="99779" tIns="49890" rIns="99779" bIns="4989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94375"/>
            <a:ext cx="6480810" cy="6772181"/>
          </a:xfrm>
          <a:prstGeom prst="rect">
            <a:avLst/>
          </a:prstGeom>
        </p:spPr>
        <p:txBody>
          <a:bodyPr vert="horz" lIns="99779" tIns="49890" rIns="99779" bIns="4989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510984"/>
            <a:ext cx="1680210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D370-8DCD-4C81-8528-2CACE7AEA1AE}" type="datetimeFigureOut">
              <a:rPr kumimoji="1" lang="ja-JP" altLang="en-US" smtClean="0"/>
              <a:t>2018/12/27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510984"/>
            <a:ext cx="2280285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510984"/>
            <a:ext cx="1680210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40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7793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172" indent="-374172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707" indent="-311810" algn="l" defTabSz="9977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242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138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035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932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828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725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621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897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79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69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587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48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38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276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17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gif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20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gif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gif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74" y="350722"/>
            <a:ext cx="849868" cy="849868"/>
          </a:xfrm>
          <a:prstGeom prst="rect">
            <a:avLst/>
          </a:prstGeom>
        </p:spPr>
      </p:pic>
      <p:sp>
        <p:nvSpPr>
          <p:cNvPr id="89" name="二等辺三角形 88"/>
          <p:cNvSpPr/>
          <p:nvPr/>
        </p:nvSpPr>
        <p:spPr>
          <a:xfrm>
            <a:off x="519731" y="12431592"/>
            <a:ext cx="7703312" cy="2206381"/>
          </a:xfrm>
          <a:prstGeom prst="triangle">
            <a:avLst>
              <a:gd name="adj" fmla="val 49243"/>
            </a:avLst>
          </a:prstGeom>
          <a:noFill/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5658827" y="222068"/>
            <a:ext cx="1408313" cy="1332729"/>
            <a:chOff x="3599598" y="114712"/>
            <a:chExt cx="1399209" cy="1320089"/>
          </a:xfrm>
        </p:grpSpPr>
        <p:sp>
          <p:nvSpPr>
            <p:cNvPr id="25" name="正方形/長方形 24"/>
            <p:cNvSpPr/>
            <p:nvPr/>
          </p:nvSpPr>
          <p:spPr>
            <a:xfrm>
              <a:off x="3599598" y="114712"/>
              <a:ext cx="1399209" cy="1320089"/>
            </a:xfrm>
            <a:prstGeom prst="rect">
              <a:avLst/>
            </a:prstGeom>
            <a:solidFill>
              <a:schemeClr val="accent6"/>
            </a:solidFill>
            <a:ln w="317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>
              <a:off x="3660988" y="189661"/>
              <a:ext cx="1276428" cy="1191478"/>
            </a:xfrm>
            <a:prstGeom prst="roundRect">
              <a:avLst>
                <a:gd name="adj" fmla="val 1235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158089" y="240670"/>
            <a:ext cx="5433415" cy="1307401"/>
          </a:xfrm>
          <a:prstGeom prst="rect">
            <a:avLst/>
          </a:prstGeom>
          <a:noFill/>
          <a:ln w="57150" cmpd="tri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0" name="テキスト ボックス 10"/>
          <p:cNvSpPr txBox="1"/>
          <p:nvPr/>
        </p:nvSpPr>
        <p:spPr>
          <a:xfrm>
            <a:off x="583005" y="478868"/>
            <a:ext cx="3221395" cy="57195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kern="10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entury"/>
                <a:ea typeface="ＭＳ 明朝"/>
                <a:cs typeface="Times New Roman"/>
              </a:rPr>
              <a:t>Rehabilitation</a:t>
            </a:r>
            <a:endParaRPr lang="ja-JP" sz="1050" kern="1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11" name="テキスト ボックス 11"/>
          <p:cNvSpPr txBox="1"/>
          <p:nvPr/>
        </p:nvSpPr>
        <p:spPr>
          <a:xfrm>
            <a:off x="2527560" y="924115"/>
            <a:ext cx="2544322" cy="57195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3600" kern="10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entury"/>
                <a:ea typeface="ＭＳ 明朝"/>
                <a:cs typeface="Times New Roman"/>
              </a:rPr>
              <a:t>And Salon </a:t>
            </a:r>
            <a:endParaRPr lang="ja-JP" sz="1050" kern="1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 rot="21328828">
            <a:off x="166540" y="377296"/>
            <a:ext cx="3269615" cy="62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2800" b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/>
                <a:ea typeface="HGP創英ﾌﾟﾚｾﾞﾝｽEB"/>
                <a:cs typeface="Andalus"/>
              </a:rPr>
              <a:t>リハサロン鳥越通信</a:t>
            </a:r>
            <a:endParaRPr lang="ja-JP" sz="1050" b="1" kern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  <p:sp>
        <p:nvSpPr>
          <p:cNvPr id="66" name="テキスト ボックス 2"/>
          <p:cNvSpPr txBox="1">
            <a:spLocks noChangeArrowheads="1"/>
          </p:cNvSpPr>
          <p:nvPr/>
        </p:nvSpPr>
        <p:spPr bwMode="auto">
          <a:xfrm>
            <a:off x="850640" y="672778"/>
            <a:ext cx="4091305" cy="93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5600" b="1" i="1" kern="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/>
                <a:ea typeface="FangSong"/>
                <a:cs typeface="Andalus"/>
              </a:rPr>
              <a:t>Letter</a:t>
            </a:r>
            <a:r>
              <a:rPr lang="en-US" sz="2400" b="1" i="1" kern="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/>
                <a:ea typeface="FangSong"/>
                <a:cs typeface="Andalus"/>
              </a:rPr>
              <a:t> </a:t>
            </a:r>
            <a:r>
              <a:rPr lang="ja-JP" altLang="en-US" sz="2800" b="1" i="1" kern="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明朝" panose="02020600040205080304" pitchFamily="18" charset="-128"/>
                <a:ea typeface="ＭＳ Ｐ明朝" panose="02020600040205080304" pitchFamily="18" charset="-128"/>
                <a:cs typeface="Andalus"/>
              </a:rPr>
              <a:t>～手紙～</a:t>
            </a:r>
            <a:endParaRPr lang="ja-JP" sz="2800" b="1" i="1" kern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明朝" panose="02020600040205080304" pitchFamily="18" charset="-128"/>
              <a:ea typeface="ＭＳ Ｐ明朝" panose="02020600040205080304" pitchFamily="18" charset="-128"/>
              <a:cs typeface="Times New Roman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57510" y="1652311"/>
            <a:ext cx="6909630" cy="8447041"/>
          </a:xfrm>
          <a:prstGeom prst="rect">
            <a:avLst/>
          </a:prstGeom>
          <a:noFill/>
          <a:ln w="57150" cmpd="tri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125645" y="1735479"/>
            <a:ext cx="49733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恭賀</a:t>
            </a:r>
            <a:r>
              <a:rPr lang="ja-JP" alt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新年</a:t>
            </a:r>
            <a:endParaRPr lang="en-US" altLang="ja-JP" sz="8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23" name="テキスト ボックス 31"/>
          <p:cNvSpPr txBox="1">
            <a:spLocks noChangeArrowheads="1"/>
          </p:cNvSpPr>
          <p:nvPr/>
        </p:nvSpPr>
        <p:spPr bwMode="auto">
          <a:xfrm>
            <a:off x="5693641" y="494734"/>
            <a:ext cx="1338682" cy="78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平成</a:t>
            </a:r>
            <a:r>
              <a:rPr lang="en-US" altLang="ja-JP" sz="14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3</a:t>
            </a:r>
            <a:r>
              <a:rPr lang="en-US" altLang="ja-JP" sz="1400" b="1" dirty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</a:t>
            </a: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年</a:t>
            </a:r>
            <a:endParaRPr kumimoji="1" lang="en-US" altLang="ja-JP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800" b="1" dirty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新年</a:t>
            </a:r>
            <a:r>
              <a:rPr kumimoji="1" lang="ja-JP" altLang="en-US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号</a:t>
            </a:r>
            <a:endParaRPr kumimoji="1" lang="en-US" altLang="ja-JP" sz="1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800" b="1" dirty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（</a:t>
            </a:r>
            <a:r>
              <a:rPr kumimoji="1" lang="ja-JP" altLang="en-US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№</a:t>
            </a:r>
            <a:r>
              <a:rPr kumimoji="1" lang="en-US" altLang="ja-JP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54</a:t>
            </a:r>
            <a:r>
              <a:rPr kumimoji="1" lang="ja-JP" altLang="en-US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）</a:t>
            </a: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97793" y="8415644"/>
            <a:ext cx="5668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 smtClean="0">
                <a:solidFill>
                  <a:schemeClr val="accent6">
                    <a:lumMod val="5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新しい年が皆様にとって</a:t>
            </a:r>
            <a:endParaRPr lang="en-US" altLang="ja-JP" sz="3200" b="1" dirty="0" smtClean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3200" b="1" dirty="0">
                <a:solidFill>
                  <a:schemeClr val="accent6">
                    <a:lumMod val="5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希望</a:t>
            </a:r>
            <a:r>
              <a:rPr lang="ja-JP" altLang="en-US" sz="3200" b="1" dirty="0" smtClean="0">
                <a:solidFill>
                  <a:schemeClr val="accent6">
                    <a:lumMod val="5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にあふれる一年になりますよう</a:t>
            </a:r>
            <a:endParaRPr lang="en-US" altLang="ja-JP" sz="3200" b="1" dirty="0" smtClean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3200" b="1" dirty="0" smtClean="0">
                <a:solidFill>
                  <a:schemeClr val="accent6">
                    <a:lumMod val="5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心よりお祈り</a:t>
            </a:r>
            <a:r>
              <a:rPr lang="ja-JP" altLang="en-US" sz="3200" b="1" dirty="0">
                <a:solidFill>
                  <a:schemeClr val="accent6">
                    <a:lumMod val="5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申し上</a:t>
            </a:r>
            <a:r>
              <a:rPr lang="ja-JP" altLang="en-US" sz="3200" b="1" dirty="0" smtClean="0">
                <a:solidFill>
                  <a:schemeClr val="accent6">
                    <a:lumMod val="5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げます</a:t>
            </a:r>
            <a:endParaRPr kumimoji="1" lang="en-US" altLang="ja-JP" sz="3200" b="1" dirty="0" smtClean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336837" y="325350"/>
            <a:ext cx="1309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西暦</a:t>
            </a:r>
            <a:r>
              <a:rPr lang="en-US" altLang="ja-JP" sz="1600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2019</a:t>
            </a:r>
            <a:r>
              <a:rPr lang="ja-JP" altLang="en-US" sz="1600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lang="en-US" altLang="ja-JP" sz="1600" b="1" dirty="0" smtClean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t="15362" r="7164" b="12685"/>
          <a:stretch/>
        </p:blipFill>
        <p:spPr>
          <a:xfrm>
            <a:off x="2857038" y="3893437"/>
            <a:ext cx="1889692" cy="117291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t="13991" r="6058" b="12058"/>
          <a:stretch/>
        </p:blipFill>
        <p:spPr>
          <a:xfrm>
            <a:off x="486375" y="6522284"/>
            <a:ext cx="2217137" cy="139040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3" t="14992" r="6774" b="13055"/>
          <a:stretch/>
        </p:blipFill>
        <p:spPr>
          <a:xfrm>
            <a:off x="486375" y="3128587"/>
            <a:ext cx="2177106" cy="1351307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t="13991" r="6058" b="12058"/>
          <a:stretch/>
        </p:blipFill>
        <p:spPr>
          <a:xfrm>
            <a:off x="4818319" y="2957517"/>
            <a:ext cx="1977946" cy="1240407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t="15362" r="7164" b="12685"/>
          <a:stretch/>
        </p:blipFill>
        <p:spPr>
          <a:xfrm>
            <a:off x="4857694" y="4672751"/>
            <a:ext cx="2049983" cy="127240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3" t="14992" r="6774" b="13055"/>
          <a:stretch/>
        </p:blipFill>
        <p:spPr>
          <a:xfrm>
            <a:off x="4941945" y="6221298"/>
            <a:ext cx="2044394" cy="1268934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3" t="14992" r="6774" b="13055"/>
          <a:stretch/>
        </p:blipFill>
        <p:spPr>
          <a:xfrm>
            <a:off x="2699565" y="5262470"/>
            <a:ext cx="1998434" cy="1240407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t="15362" r="7164" b="12685"/>
          <a:stretch/>
        </p:blipFill>
        <p:spPr>
          <a:xfrm>
            <a:off x="664855" y="4976594"/>
            <a:ext cx="2005356" cy="1244704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t="13991" r="6058" b="12058"/>
          <a:stretch/>
        </p:blipFill>
        <p:spPr>
          <a:xfrm>
            <a:off x="2606528" y="6796510"/>
            <a:ext cx="2278798" cy="142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/>
          <p:cNvSpPr/>
          <p:nvPr/>
        </p:nvSpPr>
        <p:spPr>
          <a:xfrm>
            <a:off x="151415" y="134424"/>
            <a:ext cx="6877753" cy="8190245"/>
          </a:xfrm>
          <a:prstGeom prst="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57150" cmpd="tri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151415" y="8442856"/>
            <a:ext cx="6877753" cy="1214568"/>
          </a:xfrm>
          <a:prstGeom prst="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57150" cmpd="tri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961371" y="8762975"/>
            <a:ext cx="2576245" cy="37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リハサロン鳥越</a:t>
            </a: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202217" y="9254800"/>
            <a:ext cx="4262330" cy="19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〒111-0054 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東京都台東区鳥越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丁目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27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－８　マストライフ鳥越１Ｆ</a:t>
            </a: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204297" y="8546721"/>
            <a:ext cx="2892098" cy="20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介護保険事業所指定番号：</a:t>
            </a:r>
            <a:r>
              <a:rPr kumimoji="1" lang="en-US" altLang="ja-JP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1370603308</a:t>
            </a: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4874864" y="8576277"/>
            <a:ext cx="1997075" cy="23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TEL:03-5823-4777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198521" y="8896441"/>
            <a:ext cx="1933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介護予防運動デイサービス</a:t>
            </a: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4874864" y="8812651"/>
            <a:ext cx="1997075" cy="25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FAX:03-5823-4779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459269" y="9409603"/>
            <a:ext cx="1514245" cy="18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担当者：阿邊・松浦</a:t>
            </a:r>
            <a:endParaRPr kumimoji="1" lang="ja-JP" altLang="ja-JP" sz="1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5115213" y="9111469"/>
            <a:ext cx="1835011" cy="29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entury" panose="02040604050505020304" pitchFamily="18" charset="0"/>
                <a:ea typeface="Meiryo UI" pitchFamily="50" charset="-128"/>
                <a:cs typeface="ＭＳ Ｐゴシック" pitchFamily="50" charset="-128"/>
              </a:rPr>
              <a:t>http://www.rehasalon.com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4" name="Text Box 19"/>
          <p:cNvSpPr txBox="1">
            <a:spLocks noChangeArrowheads="1"/>
          </p:cNvSpPr>
          <p:nvPr/>
        </p:nvSpPr>
        <p:spPr bwMode="auto">
          <a:xfrm>
            <a:off x="5181160" y="9351265"/>
            <a:ext cx="1708594" cy="1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100" b="1" dirty="0" smtClean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  <a:ea typeface="ＭＳ Ｐゴシック" pitchFamily="50" charset="-128"/>
                <a:cs typeface="ＭＳ Ｐゴシック" pitchFamily="50" charset="-128"/>
              </a:rPr>
              <a:t>w-ito</a:t>
            </a:r>
            <a:r>
              <a:rPr kumimoji="1" lang="en-US" altLang="ja-JP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entury" panose="02040604050505020304" pitchFamily="18" charset="0"/>
                <a:ea typeface="ＭＳ Ｐゴシック" pitchFamily="50" charset="-128"/>
                <a:cs typeface="ＭＳ Ｐゴシック" pitchFamily="50" charset="-128"/>
              </a:rPr>
              <a:t>@sic-tky.com</a:t>
            </a: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4892947" y="9141331"/>
            <a:ext cx="306534" cy="23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HP</a:t>
            </a: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2" name="AutoShape 2" descr="http://www.google.co.jp/url?sa=i&amp;source=images&amp;cd=&amp;docid=9S5JuZfee1ZRHM&amp;tbnid=cnYI2POidr3-sM:&amp;ved=0CAUQjBwwAA&amp;url=http%3A%2F%2F2.bp.blogspot.com%2F_si97eeheEFE%2FTISbtu_JUwI%2FAAAAAAAABwU%2FK3y1V6tztYY%2Fs1600%2Fyuki01.jpg&amp;ei=XFmZUt68CIKOkwW9tYHQCA&amp;psig=AFQjCNEjrDcivM5mBViaLoW9OeY-9ighlg&amp;ust=138586799616559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18" name="図 117" descr="改3_SalonOldies英和logo_idea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905" y="9786461"/>
            <a:ext cx="404959" cy="236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図 118" descr="改3_SalonOldies英和logo_idea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02" y="9813119"/>
            <a:ext cx="1868345" cy="2464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 Box 34"/>
          <p:cNvSpPr txBox="1">
            <a:spLocks noChangeArrowheads="1"/>
          </p:cNvSpPr>
          <p:nvPr/>
        </p:nvSpPr>
        <p:spPr bwMode="auto">
          <a:xfrm>
            <a:off x="1777908" y="9804892"/>
            <a:ext cx="875398" cy="27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株式会社</a:t>
            </a:r>
            <a:endParaRPr kumimoji="1" lang="ja-JP" altLang="ja-JP" sz="1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3" name="Text Box 20"/>
          <p:cNvSpPr txBox="1">
            <a:spLocks noChangeArrowheads="1"/>
          </p:cNvSpPr>
          <p:nvPr/>
        </p:nvSpPr>
        <p:spPr bwMode="auto">
          <a:xfrm>
            <a:off x="4892947" y="9364958"/>
            <a:ext cx="385326" cy="23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800" b="1" dirty="0" smtClean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mail</a:t>
            </a:r>
            <a:endParaRPr kumimoji="1" lang="en-US" altLang="ja-JP" sz="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pic>
        <p:nvPicPr>
          <p:cNvPr id="59" name="Picture 8" descr="F:\リハトレーナー\ﾘﾊﾄﾚｰﾅｰ漫画付\レッグエクステンション01 (2)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794" y="823960"/>
            <a:ext cx="1037445" cy="117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4" r="25954" b="10848"/>
          <a:stretch/>
        </p:blipFill>
        <p:spPr>
          <a:xfrm>
            <a:off x="2088282" y="5096320"/>
            <a:ext cx="1617392" cy="213806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5062" r="19001" b="8272"/>
          <a:stretch/>
        </p:blipFill>
        <p:spPr>
          <a:xfrm rot="21414687">
            <a:off x="280252" y="3576800"/>
            <a:ext cx="1493085" cy="190295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9" r="22579"/>
          <a:stretch/>
        </p:blipFill>
        <p:spPr>
          <a:xfrm rot="21377776">
            <a:off x="415288" y="2020761"/>
            <a:ext cx="1763570" cy="151179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1" r="17361"/>
          <a:stretch/>
        </p:blipFill>
        <p:spPr>
          <a:xfrm rot="21338464">
            <a:off x="5585088" y="3836741"/>
            <a:ext cx="1287910" cy="163527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7" r="17070"/>
          <a:stretch/>
        </p:blipFill>
        <p:spPr>
          <a:xfrm rot="21181302">
            <a:off x="5359892" y="5489466"/>
            <a:ext cx="1459621" cy="177443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6487" r="31096"/>
          <a:stretch/>
        </p:blipFill>
        <p:spPr>
          <a:xfrm rot="21196837">
            <a:off x="392297" y="5009713"/>
            <a:ext cx="1448806" cy="1997007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28000" r="28264" b="668"/>
          <a:stretch/>
        </p:blipFill>
        <p:spPr>
          <a:xfrm rot="21372853">
            <a:off x="1914149" y="1735502"/>
            <a:ext cx="1749941" cy="177525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5" t="5333" r="15086" b="1335"/>
          <a:stretch/>
        </p:blipFill>
        <p:spPr>
          <a:xfrm rot="563698">
            <a:off x="3833125" y="5220446"/>
            <a:ext cx="1387213" cy="179029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9" t="10496" r="22001" b="-1"/>
          <a:stretch/>
        </p:blipFill>
        <p:spPr>
          <a:xfrm rot="262513">
            <a:off x="5402392" y="2157244"/>
            <a:ext cx="1472082" cy="1597932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9" t="7423" r="31848"/>
          <a:stretch/>
        </p:blipFill>
        <p:spPr>
          <a:xfrm rot="21087122">
            <a:off x="1611894" y="6174324"/>
            <a:ext cx="1335873" cy="1983882"/>
          </a:xfrm>
          <a:prstGeom prst="rect">
            <a:avLst/>
          </a:prstGeom>
        </p:spPr>
      </p:pic>
      <p:pic>
        <p:nvPicPr>
          <p:cNvPr id="56" name="Picture 7" descr="F:\リハトレーナー\ﾘﾊﾄﾚｰﾅｰ漫画付\レッグ01 (2) (1)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48" y="6758560"/>
            <a:ext cx="1902216" cy="151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1" t="4667" r="12001" b="1587"/>
          <a:stretch/>
        </p:blipFill>
        <p:spPr>
          <a:xfrm rot="687621">
            <a:off x="3042910" y="6479999"/>
            <a:ext cx="1541775" cy="1642489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1503179" y="3636567"/>
            <a:ext cx="42189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亥</a:t>
            </a:r>
            <a:r>
              <a:rPr lang="ja-JP" altLang="en-US" sz="2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年は新たな生命が宿る年。</a:t>
            </a:r>
            <a:endParaRPr lang="en-US" altLang="ja-JP" sz="22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2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成果を出すべく猪突猛進！</a:t>
            </a:r>
            <a:endParaRPr lang="en-US" altLang="ja-JP" sz="22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22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リハトレーナ</a:t>
            </a:r>
            <a:r>
              <a:rPr lang="ja-JP" altLang="en-US" sz="22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ーで目標</a:t>
            </a:r>
            <a:r>
              <a:rPr lang="ja-JP" altLang="en-US" sz="22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</a:t>
            </a:r>
            <a:r>
              <a:rPr lang="ja-JP" altLang="en-US" sz="22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向かって</a:t>
            </a:r>
            <a:endParaRPr lang="en-US" altLang="ja-JP" sz="2200" b="1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22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突き進</a:t>
            </a:r>
            <a:r>
              <a:rPr lang="ja-JP" altLang="en-US" sz="22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む年にしましょう。</a:t>
            </a:r>
            <a:endParaRPr lang="en-US" altLang="ja-JP" sz="2200" b="1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2" t="24861" r="26999" b="1807"/>
          <a:stretch/>
        </p:blipFill>
        <p:spPr>
          <a:xfrm rot="21103517">
            <a:off x="4558818" y="6427386"/>
            <a:ext cx="1346979" cy="1683724"/>
          </a:xfrm>
          <a:prstGeom prst="rect">
            <a:avLst/>
          </a:prstGeom>
        </p:spPr>
      </p:pic>
      <p:pic>
        <p:nvPicPr>
          <p:cNvPr id="55" name="Picture 6" descr="F:\リハトレーナー\ﾘﾊﾄﾚｰﾅｰ漫画付\ヒップ01 (2)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547" y="6884567"/>
            <a:ext cx="1398985" cy="136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1" t="1125" r="10646" b="4943"/>
          <a:stretch/>
        </p:blipFill>
        <p:spPr>
          <a:xfrm rot="467127">
            <a:off x="3653524" y="1796683"/>
            <a:ext cx="1702192" cy="1794301"/>
          </a:xfrm>
          <a:prstGeom prst="rect">
            <a:avLst/>
          </a:prstGeom>
        </p:spPr>
      </p:pic>
      <p:sp>
        <p:nvSpPr>
          <p:cNvPr id="58" name="テキスト ボックス 57"/>
          <p:cNvSpPr txBox="1"/>
          <p:nvPr/>
        </p:nvSpPr>
        <p:spPr>
          <a:xfrm>
            <a:off x="613911" y="249484"/>
            <a:ext cx="6222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あけましておめでとうございます</a:t>
            </a:r>
            <a:endParaRPr lang="en-US" altLang="ja-JP" sz="40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1650346" y="929841"/>
            <a:ext cx="4146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4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Meiryo UI" panose="020B0604030504040204" pitchFamily="50" charset="-128"/>
              </a:rPr>
              <a:t>3</a:t>
            </a:r>
            <a:r>
              <a:rPr lang="en-US" altLang="ja-JP" sz="4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4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Meiryo UI" panose="020B0604030504040204" pitchFamily="50" charset="-128"/>
              </a:rPr>
              <a:t>年🐗亥年</a:t>
            </a:r>
            <a:endParaRPr lang="en-US" altLang="ja-JP" sz="40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60" name="Picture 9" descr="F:\リハトレーナー\ﾘﾊﾄﾚｰﾅｰ漫画付\ローイング01 (2).gi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9" y="882502"/>
            <a:ext cx="1118881" cy="113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8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 Time</Template>
  <TotalTime>4745</TotalTime>
  <Words>112</Words>
  <Application>Microsoft Office PowerPoint</Application>
  <PresentationFormat>ユーザー設定</PresentationFormat>
  <Paragraphs>37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8" baseType="lpstr">
      <vt:lpstr>FangSong</vt:lpstr>
      <vt:lpstr>HGP教科書体</vt:lpstr>
      <vt:lpstr>HGP創英ﾌﾟﾚｾﾞﾝｽEB</vt:lpstr>
      <vt:lpstr>HGP創英角ﾎﾟｯﾌﾟ体</vt:lpstr>
      <vt:lpstr>HGP明朝B</vt:lpstr>
      <vt:lpstr>HG丸ｺﾞｼｯｸM-PRO</vt:lpstr>
      <vt:lpstr>Meiryo UI</vt:lpstr>
      <vt:lpstr>ＭＳ Ｐゴシック</vt:lpstr>
      <vt:lpstr>ＭＳ Ｐ明朝</vt:lpstr>
      <vt:lpstr>ＭＳ 明朝</vt:lpstr>
      <vt:lpstr>Andalus</vt:lpstr>
      <vt:lpstr>Arial</vt:lpstr>
      <vt:lpstr>Calibri</vt:lpstr>
      <vt:lpstr>Century</vt:lpstr>
      <vt:lpstr>Times New Roman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サロンオールディーズ</dc:creator>
  <cp:lastModifiedBy>keita abe</cp:lastModifiedBy>
  <cp:revision>507</cp:revision>
  <cp:lastPrinted>2018-12-27T00:48:31Z</cp:lastPrinted>
  <dcterms:created xsi:type="dcterms:W3CDTF">2013-10-15T00:44:33Z</dcterms:created>
  <dcterms:modified xsi:type="dcterms:W3CDTF">2018-12-27T00:51:06Z</dcterms:modified>
</cp:coreProperties>
</file>