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  <a:srgbClr val="FF0000"/>
    <a:srgbClr val="00FF00"/>
    <a:srgbClr val="FF0066"/>
    <a:srgbClr val="00CC00"/>
    <a:srgbClr val="886A34"/>
    <a:srgbClr val="A17D3D"/>
    <a:srgbClr val="009900"/>
    <a:srgbClr val="BF9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1668" y="54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 t="30696" r="40034" b="31994"/>
          <a:stretch/>
        </p:blipFill>
        <p:spPr>
          <a:xfrm rot="21445415">
            <a:off x="492649" y="3749417"/>
            <a:ext cx="6349720" cy="512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14988" r="-2100" b="10073"/>
          <a:stretch/>
        </p:blipFill>
        <p:spPr>
          <a:xfrm>
            <a:off x="4422071" y="172260"/>
            <a:ext cx="990722" cy="846857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60668" y="112253"/>
            <a:ext cx="5364523" cy="1415171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625355" y="112252"/>
            <a:ext cx="1445393" cy="1415171"/>
          </a:xfrm>
          <a:prstGeom prst="rect">
            <a:avLst/>
          </a:prstGeom>
          <a:solidFill>
            <a:srgbClr val="FF0000"/>
          </a:solidFill>
          <a:ln w="28575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31057" y="303582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095561">
            <a:off x="131291" y="2501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707529" y="192324"/>
            <a:ext cx="1281042" cy="1290819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842929" y="946462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41078" y="665550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kern="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32563" y="378272"/>
            <a:ext cx="1393439" cy="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平成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30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冬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53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88083" y="8649387"/>
            <a:ext cx="68258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6515" y="8728735"/>
            <a:ext cx="5717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酉の市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の縁起</a:t>
            </a:r>
            <a:r>
              <a:rPr lang="ja-JP" altLang="en-US" sz="1800" b="1" dirty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物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は安く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買うほど縁起がよいと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され、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売れる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ごとに威勢よく祝いの手締めを響かせます。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三の酉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まである年は火事が多いといわれているので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今年は例年以上に火の用心を心掛けましょう。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85434" y="1587585"/>
            <a:ext cx="5442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solidFill>
                  <a:srgbClr val="FF0066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平成</a:t>
            </a:r>
            <a:r>
              <a:rPr lang="en-US" altLang="ja-JP" sz="6000" dirty="0" smtClean="0">
                <a:solidFill>
                  <a:srgbClr val="FF0066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30</a:t>
            </a:r>
            <a:r>
              <a:rPr lang="ja-JP" altLang="en-US" sz="6000" dirty="0" smtClean="0">
                <a:solidFill>
                  <a:srgbClr val="FF0066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年酉の市</a:t>
            </a:r>
            <a:endParaRPr lang="ja-JP" altLang="en-US" sz="6000" dirty="0">
              <a:solidFill>
                <a:srgbClr val="FFC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901793" y="2576422"/>
            <a:ext cx="5020899" cy="32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81259" y="3453091"/>
            <a:ext cx="66594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113597" y="2597829"/>
            <a:ext cx="4008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一の酉「</a:t>
            </a:r>
            <a:r>
              <a:rPr lang="en-US" altLang="ja-JP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</a:t>
            </a:r>
            <a:r>
              <a:rPr lang="ja-JP" altLang="en-US" sz="2800" dirty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</a:t>
            </a:r>
            <a:r>
              <a:rPr lang="ja-JP" altLang="en-US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」</a:t>
            </a:r>
            <a:endParaRPr lang="ja-JP" altLang="en-US" sz="2800" dirty="0">
              <a:solidFill>
                <a:srgbClr val="0070C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2800" dirty="0" smtClean="0">
                <a:solidFill>
                  <a:srgbClr val="00CC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ja-JP" altLang="en-US" sz="2800" dirty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ja-JP" altLang="en-US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二の酉「</a:t>
            </a:r>
            <a:r>
              <a:rPr lang="en-US" altLang="ja-JP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13</a:t>
            </a:r>
            <a:r>
              <a:rPr lang="ja-JP" altLang="en-US" sz="2800" dirty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</a:t>
            </a:r>
            <a:r>
              <a:rPr lang="ja-JP" altLang="en-US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」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lang="en-US" altLang="ja-JP" sz="2800" dirty="0" smtClean="0">
              <a:solidFill>
                <a:srgbClr val="FF000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2800" dirty="0" smtClean="0">
                <a:solidFill>
                  <a:srgbClr val="FFC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　　　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三の酉「</a:t>
            </a:r>
            <a:r>
              <a:rPr lang="en-US" altLang="ja-JP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25</a:t>
            </a:r>
            <a:r>
              <a:rPr lang="ja-JP" altLang="en-US" sz="28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」</a:t>
            </a:r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4482187" y="6042414"/>
            <a:ext cx="49015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 rot="16200000">
            <a:off x="-2161180" y="5899068"/>
            <a:ext cx="491928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4030" r="15051" b="8027"/>
          <a:stretch/>
        </p:blipFill>
        <p:spPr>
          <a:xfrm rot="21237422">
            <a:off x="268334" y="1745197"/>
            <a:ext cx="1613781" cy="202875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60668" y="1625144"/>
            <a:ext cx="6910080" cy="845187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141151" y="162248"/>
            <a:ext cx="6903791" cy="8083003"/>
          </a:xfrm>
          <a:prstGeom prst="rect">
            <a:avLst/>
          </a:prstGeom>
          <a:pattFill prst="pct5">
            <a:fgClr>
              <a:srgbClr val="FF66CC"/>
            </a:fgClr>
            <a:bgClr>
              <a:schemeClr val="bg1"/>
            </a:bgClr>
          </a:pattFill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41151" y="8344748"/>
            <a:ext cx="6903791" cy="1240980"/>
          </a:xfrm>
          <a:prstGeom prst="rect">
            <a:avLst/>
          </a:prstGeom>
          <a:pattFill prst="pct5">
            <a:fgClr>
              <a:srgbClr val="FF66CC"/>
            </a:fgClr>
            <a:bgClr>
              <a:schemeClr val="bg1"/>
            </a:bgClr>
          </a:pattFill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83197" y="8741588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898179" y="8610377"/>
            <a:ext cx="2577404" cy="3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41152" y="9051025"/>
            <a:ext cx="4543425" cy="2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83197" y="8425379"/>
            <a:ext cx="338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026" name="Text Box 19"/>
          <p:cNvSpPr txBox="1">
            <a:spLocks noChangeArrowheads="1"/>
          </p:cNvSpPr>
          <p:nvPr/>
        </p:nvSpPr>
        <p:spPr bwMode="auto">
          <a:xfrm>
            <a:off x="4761725" y="8435853"/>
            <a:ext cx="1997075" cy="2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771019" y="8705005"/>
            <a:ext cx="1997075" cy="2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4776319" y="9043860"/>
            <a:ext cx="400756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034" name="Text Box 34"/>
          <p:cNvSpPr txBox="1">
            <a:spLocks noChangeArrowheads="1"/>
          </p:cNvSpPr>
          <p:nvPr/>
        </p:nvSpPr>
        <p:spPr bwMode="auto">
          <a:xfrm>
            <a:off x="1701967" y="9716136"/>
            <a:ext cx="1035488" cy="21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0" name="直線コネクタ 1039"/>
          <p:cNvCxnSpPr/>
          <p:nvPr/>
        </p:nvCxnSpPr>
        <p:spPr>
          <a:xfrm>
            <a:off x="241072" y="9000225"/>
            <a:ext cx="4343587" cy="159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504104" y="9305534"/>
            <a:ext cx="151424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1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松浦</a:t>
            </a:r>
            <a:endParaRPr kumimoji="1" lang="ja-JP" altLang="ja-JP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5056506" y="9014604"/>
            <a:ext cx="2003777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5051003" y="9247498"/>
            <a:ext cx="1400250" cy="2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721273" y="9256779"/>
            <a:ext cx="438064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207343" y="237742"/>
            <a:ext cx="516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◇インフルエンザ予防対策◇</a:t>
            </a:r>
            <a:endParaRPr lang="en-US" altLang="ja-JP" sz="32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3" name="図 42" descr="改3_SalonOldies英和logo_idea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60" y="9719836"/>
            <a:ext cx="1868345" cy="2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図 44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97" y="9702228"/>
            <a:ext cx="404959" cy="2361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テキスト ボックス 46"/>
          <p:cNvSpPr txBox="1"/>
          <p:nvPr/>
        </p:nvSpPr>
        <p:spPr>
          <a:xfrm>
            <a:off x="3928274" y="2306614"/>
            <a:ext cx="28866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・石鹸で手を洗いましょう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777548" y="4323614"/>
            <a:ext cx="3146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・帰宅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後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うがいをしましょう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751529" y="6447225"/>
            <a:ext cx="3240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マスクを正しく着用しましょう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49930" y="2313816"/>
            <a:ext cx="29395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・予防接種を受けましょう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92165" y="5073097"/>
            <a:ext cx="3388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栄養をしっかり摂りましょう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954389" y="861800"/>
            <a:ext cx="3669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インフルエンザ</a:t>
            </a:r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の予防対策には、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いろい</a:t>
            </a:r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ろ</a:t>
            </a:r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な方法があります。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ウイルスから体を守るために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日頃から心掛けましょう。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46" y="2804349"/>
            <a:ext cx="1575092" cy="152856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59" y="4838367"/>
            <a:ext cx="1316796" cy="105283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17" y="2721007"/>
            <a:ext cx="2052218" cy="207046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490">
            <a:off x="283753" y="2422418"/>
            <a:ext cx="717323" cy="48241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" y="5617904"/>
            <a:ext cx="3334691" cy="203176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25" y="6892241"/>
            <a:ext cx="1408696" cy="100598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17" y="7048851"/>
            <a:ext cx="1123055" cy="97705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380" y="4838367"/>
            <a:ext cx="1610092" cy="154062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7" y="5565706"/>
            <a:ext cx="1644019" cy="144515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 flipH="1">
            <a:off x="292165" y="3238311"/>
            <a:ext cx="924163" cy="80672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 flipH="1">
            <a:off x="3899969" y="2763063"/>
            <a:ext cx="1190253" cy="1036305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>
            <a:off x="5428780" y="928717"/>
            <a:ext cx="1386106" cy="1158993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 flipH="1">
            <a:off x="3532348" y="6897508"/>
            <a:ext cx="850137" cy="735995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 flipH="1">
            <a:off x="613087" y="979115"/>
            <a:ext cx="1283104" cy="11171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9" t="569" b="-2"/>
          <a:stretch/>
        </p:blipFill>
        <p:spPr>
          <a:xfrm>
            <a:off x="2174652" y="7565957"/>
            <a:ext cx="549794" cy="62524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0" t="1" r="7385" b="-2211"/>
          <a:stretch/>
        </p:blipFill>
        <p:spPr>
          <a:xfrm rot="484993">
            <a:off x="648873" y="4032937"/>
            <a:ext cx="514992" cy="6544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3" r="15211" b="-7896"/>
          <a:stretch/>
        </p:blipFill>
        <p:spPr>
          <a:xfrm>
            <a:off x="615075" y="257720"/>
            <a:ext cx="496069" cy="6655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8" t="1" r="22410" b="-5389"/>
          <a:stretch/>
        </p:blipFill>
        <p:spPr>
          <a:xfrm rot="895908">
            <a:off x="4504972" y="3559066"/>
            <a:ext cx="582278" cy="63584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3" r="15211" b="-7896"/>
          <a:stretch/>
        </p:blipFill>
        <p:spPr>
          <a:xfrm>
            <a:off x="4513690" y="5850827"/>
            <a:ext cx="496069" cy="66552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9" t="569" b="-2"/>
          <a:stretch/>
        </p:blipFill>
        <p:spPr>
          <a:xfrm>
            <a:off x="6374714" y="246337"/>
            <a:ext cx="549794" cy="625248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54168"/>
          <a:stretch/>
        </p:blipFill>
        <p:spPr>
          <a:xfrm>
            <a:off x="4523354" y="4970916"/>
            <a:ext cx="395837" cy="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2992</TotalTime>
  <Words>158</Words>
  <Application>Microsoft Office PowerPoint</Application>
  <PresentationFormat>ユーザー設定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AR丸ゴシック体M</vt:lpstr>
      <vt:lpstr>FangSong</vt:lpstr>
      <vt:lpstr>HGP行書体</vt:lpstr>
      <vt:lpstr>HGP創英ﾌﾟﾚｾﾞﾝｽEB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keita abe</cp:lastModifiedBy>
  <cp:revision>254</cp:revision>
  <cp:lastPrinted>2018-10-19T06:56:18Z</cp:lastPrinted>
  <dcterms:created xsi:type="dcterms:W3CDTF">2013-10-15T00:44:33Z</dcterms:created>
  <dcterms:modified xsi:type="dcterms:W3CDTF">2018-10-22T01:44:51Z</dcterms:modified>
</cp:coreProperties>
</file>