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66"/>
    <a:srgbClr val="CC0000"/>
    <a:srgbClr val="FFCCFF"/>
    <a:srgbClr val="FF6699"/>
    <a:srgbClr val="FF99FF"/>
    <a:srgbClr val="CCFFFF"/>
    <a:srgbClr val="008000"/>
    <a:srgbClr val="CC3399"/>
    <a:srgbClr val="A3E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 showGuides="1">
      <p:cViewPr>
        <p:scale>
          <a:sx n="106" d="100"/>
          <a:sy n="106" d="100"/>
        </p:scale>
        <p:origin x="-307" y="2155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2018/4/5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938370">
            <a:off x="5613693" y="8764827"/>
            <a:ext cx="1121519" cy="99050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368627">
            <a:off x="287444" y="8764827"/>
            <a:ext cx="1121519" cy="99050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6984" y="1727130"/>
            <a:ext cx="2597386" cy="18640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73" y="235307"/>
            <a:ext cx="727169" cy="86819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3" y="1728498"/>
            <a:ext cx="2597386" cy="186406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551008" y="154724"/>
            <a:ext cx="1494803" cy="1400878"/>
          </a:xfrm>
          <a:prstGeom prst="rect">
            <a:avLst/>
          </a:prstGeom>
          <a:solidFill>
            <a:schemeClr val="accent3"/>
          </a:solid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5941" y="164701"/>
            <a:ext cx="5353317" cy="1380924"/>
          </a:xfrm>
          <a:prstGeom prst="rect">
            <a:avLst/>
          </a:prstGeom>
          <a:noFill/>
          <a:ln w="38100" cmpd="dbl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214290" y="450280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46460" y="279477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607711" y="221966"/>
            <a:ext cx="1373219" cy="1261383"/>
          </a:xfrm>
          <a:prstGeom prst="roundRect">
            <a:avLst>
              <a:gd name="adj" fmla="val 1235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602775" y="865954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703630" y="656819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sz="28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angSong"/>
                <a:ea typeface="ＭＳ 明朝"/>
                <a:cs typeface="Andalus"/>
              </a:rPr>
              <a:t>～手紙～</a:t>
            </a:r>
            <a:endParaRPr lang="ja-JP" sz="105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43656" y="450280"/>
            <a:ext cx="1309688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平成</a:t>
            </a:r>
            <a:r>
              <a:rPr kumimoji="1" lang="en-US" altLang="ja-JP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30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春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（№</a:t>
            </a:r>
            <a:r>
              <a:rPr lang="en-US" altLang="ja-JP" sz="1800" dirty="0" smtClean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50</a:t>
            </a:r>
            <a:r>
              <a:rPr kumimoji="1" lang="ja-JP" altLang="en-US" sz="1800" i="0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800" i="0" u="none" strike="noStrike" cap="none" normalizeH="0" baseline="0" dirty="0" smtClean="0">
              <a:ln>
                <a:noFill/>
              </a:ln>
              <a:solidFill>
                <a:srgbClr val="FF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38880" y="1655963"/>
            <a:ext cx="6912768" cy="8443389"/>
          </a:xfrm>
          <a:prstGeom prst="rect">
            <a:avLst/>
          </a:prstGeom>
          <a:noFill/>
          <a:ln w="38100" cmpd="dbl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339678" y="2247487"/>
            <a:ext cx="4511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祝</a:t>
            </a:r>
            <a:r>
              <a:rPr kumimoji="1"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　開設５周年</a:t>
            </a:r>
            <a:endParaRPr lang="ja-JP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61300" y="7965020"/>
            <a:ext cx="5067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リハサロン鳥越は、４月で</a:t>
            </a:r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開設５周年を迎えました。</a:t>
            </a:r>
            <a:endParaRPr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これも</a:t>
            </a:r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ひとえに皆様のご愛顧の賜り物と、</a:t>
            </a:r>
            <a:endParaRPr kumimoji="1"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スタッフ一同感謝の気持ちでいっぱいです。</a:t>
            </a:r>
            <a:endParaRPr kumimoji="1"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これからも、皆様が安心安全に</a:t>
            </a:r>
            <a:endParaRPr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ご利用頂けますよう精進して参ります。</a:t>
            </a:r>
            <a:endParaRPr lang="en-US" altLang="ja-JP" b="1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宜しくお願い申し上げます。</a:t>
            </a:r>
            <a:endParaRPr kumimoji="1" lang="ja-JP" altLang="en-US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6" y="3762341"/>
            <a:ext cx="5256634" cy="394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383828">
            <a:off x="2380824" y="3499696"/>
            <a:ext cx="565910" cy="499802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994288">
            <a:off x="2018132" y="2794832"/>
            <a:ext cx="865033" cy="763983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279159">
            <a:off x="5411454" y="5999533"/>
            <a:ext cx="604886" cy="53422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280440">
            <a:off x="6079393" y="5691592"/>
            <a:ext cx="865033" cy="763983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1303600">
            <a:off x="228334" y="106698"/>
            <a:ext cx="1114639" cy="984431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547171">
            <a:off x="5945615" y="137442"/>
            <a:ext cx="1086318" cy="959418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184215" y="8306844"/>
            <a:ext cx="6915605" cy="1300789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74598" y="112411"/>
            <a:ext cx="6912768" cy="7986384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861973" y="9201698"/>
            <a:ext cx="412052" cy="1986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1747033" y="9754143"/>
            <a:ext cx="8733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34" name="図 33" descr="改3_SalonOldies英和logo_idea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16" y="9744103"/>
            <a:ext cx="1941414" cy="2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図 34" descr="改3_SalonOldies英和logo_idea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24" y="9728187"/>
            <a:ext cx="542616" cy="2756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416502" y="8712764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介護予防運動デイサービス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245762" y="9069742"/>
            <a:ext cx="4409772" cy="83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183684" y="8623864"/>
            <a:ext cx="2857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59385" y="9353921"/>
            <a:ext cx="173701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</a:t>
            </a:r>
            <a:r>
              <a:rPr lang="ja-JP" altLang="en-US" sz="1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松浦</a:t>
            </a:r>
            <a:endParaRPr kumimoji="1" lang="ja-JP" altLang="ja-JP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5025953" y="8456269"/>
            <a:ext cx="1997075" cy="2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998504" y="8688303"/>
            <a:ext cx="1997075" cy="24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4875469" y="9066886"/>
            <a:ext cx="385061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209757" y="9210680"/>
            <a:ext cx="1334812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 smtClean="0">
                <a:solidFill>
                  <a:srgbClr val="0070C0"/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76907" y="9043407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42304" y="9111234"/>
            <a:ext cx="4543425" cy="2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21341" y="8415814"/>
            <a:ext cx="3035093" cy="2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介護保険事業所指定番号：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1370603308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3642016" y="3551520"/>
            <a:ext cx="2161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23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b="1" dirty="0" smtClean="0">
                <a:solidFill>
                  <a:srgbClr val="23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皇居（乾通り）</a:t>
            </a:r>
            <a:r>
              <a:rPr lang="en-US" altLang="ja-JP" sz="1600" b="1" dirty="0" smtClean="0">
                <a:solidFill>
                  <a:srgbClr val="23181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156981" y="285151"/>
            <a:ext cx="4970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リハトレーナーで下肢筋力をアップして</a:t>
            </a:r>
            <a:endParaRPr lang="en-US" altLang="ja-JP" b="1" dirty="0" smtClean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お花見に出かけましょう！</a:t>
            </a:r>
            <a:endParaRPr lang="en-US" altLang="ja-JP" b="1" dirty="0" smtClean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5" y="4382492"/>
            <a:ext cx="1625821" cy="121936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51" y="3992201"/>
            <a:ext cx="2197386" cy="164804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1"/>
          <a:stretch/>
        </p:blipFill>
        <p:spPr>
          <a:xfrm>
            <a:off x="517992" y="2852094"/>
            <a:ext cx="1609247" cy="13267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2" y="1130155"/>
            <a:ext cx="2033498" cy="152512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19958" r="-1"/>
          <a:stretch/>
        </p:blipFill>
        <p:spPr>
          <a:xfrm>
            <a:off x="5405206" y="6595439"/>
            <a:ext cx="1513633" cy="109362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9" y="5811228"/>
            <a:ext cx="2547783" cy="191083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t="6642"/>
          <a:stretch/>
        </p:blipFill>
        <p:spPr>
          <a:xfrm>
            <a:off x="3334659" y="6277549"/>
            <a:ext cx="1776422" cy="147026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03" y="3992034"/>
            <a:ext cx="2198184" cy="164863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6"/>
          <a:stretch/>
        </p:blipFill>
        <p:spPr>
          <a:xfrm>
            <a:off x="2913215" y="1113809"/>
            <a:ext cx="3909722" cy="2413088"/>
          </a:xfrm>
          <a:prstGeom prst="rect">
            <a:avLst/>
          </a:prstGeom>
        </p:spPr>
      </p:pic>
      <p:sp>
        <p:nvSpPr>
          <p:cNvPr id="64" name="正方形/長方形 63"/>
          <p:cNvSpPr/>
          <p:nvPr/>
        </p:nvSpPr>
        <p:spPr>
          <a:xfrm>
            <a:off x="1695424" y="7740084"/>
            <a:ext cx="2799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【</a:t>
            </a:r>
            <a:r>
              <a:rPr lang="ja-JP" altLang="en-US" sz="16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千鳥ヶ淵公園（ボート）</a:t>
            </a:r>
            <a:r>
              <a:rPr lang="en-US" altLang="ja-JP" sz="16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】</a:t>
            </a:r>
            <a:endParaRPr lang="ja-JP" altLang="en-US" sz="1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377106" y="5690159"/>
            <a:ext cx="2744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231815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【</a:t>
            </a:r>
            <a:r>
              <a:rPr lang="ja-JP" altLang="en-US" sz="1600" b="1" dirty="0" smtClean="0">
                <a:solidFill>
                  <a:srgbClr val="231815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上野恩賜公園（夜桜）</a:t>
            </a:r>
            <a:r>
              <a:rPr lang="en-US" altLang="ja-JP" sz="1600" b="1" dirty="0" smtClean="0">
                <a:solidFill>
                  <a:srgbClr val="231815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】</a:t>
            </a:r>
            <a:endParaRPr lang="ja-JP" altLang="en-US" sz="16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742484" y="7759947"/>
            <a:ext cx="2344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ja-JP" altLang="en-US" sz="1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花</a:t>
            </a:r>
            <a:r>
              <a:rPr lang="ja-JP" altLang="en-US" sz="1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より団子</a:t>
            </a:r>
            <a:r>
              <a:rPr lang="ja-JP" altLang="en-US" sz="1400" dirty="0" err="1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だ</a:t>
            </a:r>
            <a:r>
              <a:rPr lang="ja-JP" altLang="en-US" sz="1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ワン！</a:t>
            </a:r>
            <a:endParaRPr lang="ja-JP" altLang="en-US" sz="14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870" flipH="1">
            <a:off x="5539392" y="7346603"/>
            <a:ext cx="527795" cy="5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4107</TotalTime>
  <Words>144</Words>
  <Application>Microsoft Office PowerPoint</Application>
  <PresentationFormat>ユーザー設定</PresentationFormat>
  <Paragraphs>33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sicwitou</cp:lastModifiedBy>
  <cp:revision>334</cp:revision>
  <cp:lastPrinted>2018-03-28T06:53:55Z</cp:lastPrinted>
  <dcterms:created xsi:type="dcterms:W3CDTF">2013-10-15T00:44:33Z</dcterms:created>
  <dcterms:modified xsi:type="dcterms:W3CDTF">2018-04-05T02:24:37Z</dcterms:modified>
</cp:coreProperties>
</file>